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32"/>
  </p:notesMasterIdLst>
  <p:handoutMasterIdLst>
    <p:handoutMasterId r:id="rId33"/>
  </p:handoutMasterIdLst>
  <p:sldIdLst>
    <p:sldId id="256" r:id="rId4"/>
    <p:sldId id="399" r:id="rId5"/>
    <p:sldId id="314" r:id="rId6"/>
    <p:sldId id="338" r:id="rId7"/>
    <p:sldId id="337" r:id="rId8"/>
    <p:sldId id="346" r:id="rId9"/>
    <p:sldId id="258" r:id="rId10"/>
    <p:sldId id="259" r:id="rId11"/>
    <p:sldId id="327" r:id="rId12"/>
    <p:sldId id="367" r:id="rId13"/>
    <p:sldId id="368"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400" r:id="rId29"/>
    <p:sldId id="397" r:id="rId30"/>
    <p:sldId id="396" r:id="rId31"/>
  </p:sldIdLst>
  <p:sldSz cx="9144000" cy="6858000" type="screen4x3"/>
  <p:notesSz cx="6797675" cy="9926955"/>
  <p:custDataLst>
    <p:tags r:id="rId37"/>
  </p:custDataLst>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D2F3C5"/>
    <a:srgbClr val="B2E0FC"/>
    <a:srgbClr val="C3C5E3"/>
    <a:srgbClr val="DED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725"/>
    <p:restoredTop sz="94708"/>
  </p:normalViewPr>
  <p:slideViewPr>
    <p:cSldViewPr showGuides="1">
      <p:cViewPr varScale="1">
        <p:scale>
          <a:sx n="81" d="100"/>
          <a:sy n="81" d="100"/>
        </p:scale>
        <p:origin x="1771" y="58"/>
      </p:cViewPr>
      <p:guideLst>
        <p:guide orient="horz" pos="2160"/>
        <p:guide pos="2880"/>
      </p:guideLst>
    </p:cSldViewPr>
  </p:slideViewPr>
  <p:outlineViewPr>
    <p:cViewPr>
      <p:scale>
        <a:sx n="33" d="100"/>
        <a:sy n="33" d="100"/>
      </p:scale>
      <p:origin x="0" y="2826"/>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E33027F7-6F00-4E36-AD17-44C6F086123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9428163"/>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49688" y="9428163"/>
            <a:ext cx="2946400" cy="4968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8850"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851"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idx="2"/>
          </p:nvPr>
        </p:nvSpPr>
        <p:spPr>
          <a:xfrm>
            <a:off x="917575" y="744538"/>
            <a:ext cx="4962525" cy="3722687"/>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79450" y="4714875"/>
            <a:ext cx="5438775" cy="4467225"/>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854" name="Rectangle 6"/>
          <p:cNvSpPr>
            <a:spLocks noGrp="1" noChangeArrowheads="1"/>
          </p:cNvSpPr>
          <p:nvPr>
            <p:ph type="ftr" sz="quarter" idx="4"/>
          </p:nvPr>
        </p:nvSpPr>
        <p:spPr bwMode="auto">
          <a:xfrm>
            <a:off x="0" y="9428163"/>
            <a:ext cx="2946400" cy="496888"/>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sz="1200">
                <a:latin typeface="Arial" panose="020B0604020202020204" pitchFamily="34" charset="0"/>
                <a:ea typeface="宋体" panose="02010600030101010101"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8855" name="Rectangle 7"/>
          <p:cNvSpPr>
            <a:spLocks noGrp="1" noChangeArrowheads="1"/>
          </p:cNvSpPr>
          <p:nvPr>
            <p:ph type="sldNum" sz="quarter" idx="5"/>
          </p:nvPr>
        </p:nvSpPr>
        <p:spPr bwMode="auto">
          <a:xfrm>
            <a:off x="3849688" y="9428163"/>
            <a:ext cx="2946400" cy="496888"/>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latin typeface="Calibri" panose="020F0502020204030204" pitchFamily="34" charset="0"/>
                <a:ea typeface="宋体" panose="02010600030101010101" pitchFamily="2" charset="-122"/>
              </a:rPr>
            </a:fld>
            <a:endParaRPr lang="en-US" altLang="zh-CN"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2050" name="Group 15"/>
          <p:cNvGrpSpPr/>
          <p:nvPr/>
        </p:nvGrpSpPr>
        <p:grpSpPr>
          <a:xfrm>
            <a:off x="4335463" y="1169988"/>
            <a:ext cx="4814887" cy="4994275"/>
            <a:chOff x="4334933" y="1169931"/>
            <a:chExt cx="4814835" cy="4993802"/>
          </a:xfrm>
        </p:grpSpPr>
        <p:cxnSp>
          <p:nvCxnSpPr>
            <p:cNvPr id="14"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19"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20"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21"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a:t>单击此处编辑母版标题样式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zh-CN" altLang="en-US" sz="1600" b="0" i="0" u="none" strike="noStrike" kern="1200" cap="none" spc="0" normalizeH="0" baseline="0" noProof="0">
                <a:ln>
                  <a:noFill/>
                </a:ln>
                <a:solidFill>
                  <a:srgbClr val="0F496F"/>
                </a:solidFill>
                <a:effectLst/>
                <a:uLnTx/>
                <a:uFillTx/>
                <a:latin typeface="+mn-lt"/>
                <a:ea typeface="+mn-ea"/>
                <a:cs typeface="+mn-cs"/>
              </a:rPr>
              <a:t>单击图标添加图片</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9" name="Text Placeholder 9"/>
          <p:cNvSpPr>
            <a:spLocks noGrp="1"/>
          </p:cNvSpPr>
          <p:nvPr>
            <p:ph type="body" sz="quarter" idx="14" hasCustomPrompt="1"/>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日期占位符 2"/>
          <p:cNvSpPr>
            <a:spLocks noGrp="1"/>
          </p:cNvSpPr>
          <p:nvPr>
            <p:ph type="dt" sz="half" idx="15"/>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13" name="TextBox 13"/>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14" name="TextBox 14"/>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5"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13" name="TextBox 13"/>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14" name="TextBox 14"/>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5"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33400" y="533401"/>
            <a:ext cx="6554867" cy="3767670"/>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33400" y="533400"/>
            <a:ext cx="5850012" cy="5486400"/>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grpSp>
        <p:nvGrpSpPr>
          <p:cNvPr id="2050" name="Group 15"/>
          <p:cNvGrpSpPr/>
          <p:nvPr/>
        </p:nvGrpSpPr>
        <p:grpSpPr>
          <a:xfrm>
            <a:off x="4335463" y="1169988"/>
            <a:ext cx="4814887" cy="4994275"/>
            <a:chOff x="4334933" y="1169931"/>
            <a:chExt cx="4814835" cy="4993802"/>
          </a:xfrm>
        </p:grpSpPr>
        <p:cxnSp>
          <p:nvCxnSpPr>
            <p:cNvPr id="14"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19"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20"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21"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3400" y="533400"/>
            <a:ext cx="6554867" cy="376767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3400" y="533400"/>
            <a:ext cx="6554867" cy="376767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11" name="Content Placeholder 3"/>
          <p:cNvSpPr>
            <a:spLocks noGrp="1"/>
          </p:cNvSpPr>
          <p:nvPr>
            <p:ph sz="half" idx="13" hasCustomPrompt="1"/>
          </p:nvPr>
        </p:nvSpPr>
        <p:spPr>
          <a:xfrm>
            <a:off x="533400" y="533400"/>
            <a:ext cx="3949967" cy="3767667"/>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2" name="Content Placeholder 5"/>
          <p:cNvSpPr>
            <a:spLocks noGrp="1"/>
          </p:cNvSpPr>
          <p:nvPr>
            <p:ph sz="quarter" idx="4" hasCustomPrompt="1"/>
          </p:nvPr>
        </p:nvSpPr>
        <p:spPr>
          <a:xfrm>
            <a:off x="4662362" y="533400"/>
            <a:ext cx="3948238" cy="3759200"/>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3" name="日期占位符 2"/>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533399" y="1143000"/>
            <a:ext cx="3945467" cy="3158067"/>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2362" y="1143000"/>
            <a:ext cx="3956705" cy="3149600"/>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日期占位符 6"/>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3" name="日期占位符 2"/>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3399" y="533400"/>
            <a:ext cx="4438755" cy="5486400"/>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zh-CN" altLang="en-US" sz="1600" b="0" i="0" u="none" strike="noStrike" kern="1200" cap="none" spc="0" normalizeH="0" baseline="0" noProof="0">
                <a:ln>
                  <a:noFill/>
                </a:ln>
                <a:solidFill>
                  <a:srgbClr val="0F496F"/>
                </a:solidFill>
                <a:effectLst/>
                <a:uLnTx/>
                <a:uFillTx/>
                <a:latin typeface="+mn-lt"/>
                <a:ea typeface="+mn-ea"/>
                <a:cs typeface="+mn-cs"/>
              </a:rPr>
              <a:t>单击图标添加图片</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3" name="日期占位符 2"/>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CN" altLang="en-US"/>
              <a:t>单击此处编辑母版标题样式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zh-CN" altLang="en-US" sz="1600" b="0" i="0" u="none" strike="noStrike" kern="1200" cap="none" spc="0" normalizeH="0" baseline="0" noProof="0">
                <a:ln>
                  <a:noFill/>
                </a:ln>
                <a:solidFill>
                  <a:srgbClr val="0F496F"/>
                </a:solidFill>
                <a:effectLst/>
                <a:uLnTx/>
                <a:uFillTx/>
                <a:latin typeface="+mn-lt"/>
                <a:ea typeface="+mn-ea"/>
                <a:cs typeface="+mn-cs"/>
              </a:rPr>
              <a:t>单击图标添加图片</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9" name="Text Placeholder 9"/>
          <p:cNvSpPr>
            <a:spLocks noGrp="1"/>
          </p:cNvSpPr>
          <p:nvPr>
            <p:ph type="body" sz="quarter" idx="14" hasCustomPrompt="1"/>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日期占位符 2"/>
          <p:cNvSpPr>
            <a:spLocks noGrp="1"/>
          </p:cNvSpPr>
          <p:nvPr>
            <p:ph type="dt" sz="half" idx="15"/>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带描述的引言">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13" name="TextBox 13"/>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14" name="TextBox 14"/>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5"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引言名片">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a:xfrm>
          <a:off x="0" y="0"/>
          <a:ext cx="0" cy="0"/>
          <a:chOff x="0" y="0"/>
          <a:chExt cx="0" cy="0"/>
        </a:xfrm>
      </p:grpSpPr>
      <p:sp>
        <p:nvSpPr>
          <p:cNvPr id="13" name="TextBox 13"/>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14" name="TextBox 14"/>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r>
              <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rPr>
              <a:t>”</a:t>
            </a:r>
            <a:endParaRPr kumimoji="0" lang="en-US" altLang="zh-CN" sz="8000" b="0" i="0" u="none" strike="noStrike" kern="1200" cap="none" spc="0" normalizeH="0" baseline="0" noProof="0">
              <a:ln>
                <a:noFill/>
              </a:ln>
              <a:solidFill>
                <a:schemeClr val="tx1"/>
              </a:solidFill>
              <a:effectLst/>
              <a:uLnTx/>
              <a:uFillTx/>
              <a:latin typeface="Century Gothic" panose="020B0502020202020204" pitchFamily="34" charset="0"/>
              <a:ea typeface="宋体" panose="02010600030101010101" pitchFamily="2" charset="-122"/>
              <a:cs typeface="+mn-cs"/>
            </a:endParaRP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5"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altLang="zh-CN" dirty="0">
                <a:ea typeface="幼圆" panose="02010509060101010101" pitchFamily="49" charset="-122"/>
              </a:rPr>
            </a:fld>
            <a:endParaRPr lang="en-US" altLang="zh-CN" dirty="0">
              <a:ea typeface="幼圆" panose="02010509060101010101" pitchFamily="49" charset="-122"/>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zh-CN" altLang="en-US"/>
              <a:t>单击此处编辑母版标题样式</a:t>
            </a:r>
            <a:endParaRPr lang="en-US" dirty="0"/>
          </a:p>
        </p:txBody>
      </p:sp>
      <p:sp>
        <p:nvSpPr>
          <p:cNvPr id="10" name="Text Placeholder 9"/>
          <p:cNvSpPr>
            <a:spLocks noGrp="1"/>
          </p:cNvSpPr>
          <p:nvPr>
            <p:ph type="body" sz="quarter" idx="13" hasCustomPrompt="1"/>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33400" y="533401"/>
            <a:ext cx="6554867" cy="3767670"/>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33400" y="533400"/>
            <a:ext cx="5850012" cy="5486400"/>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日期占位符 3"/>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11" name="Content Placeholder 3"/>
          <p:cNvSpPr>
            <a:spLocks noGrp="1"/>
          </p:cNvSpPr>
          <p:nvPr>
            <p:ph sz="half" idx="13" hasCustomPrompt="1"/>
          </p:nvPr>
        </p:nvSpPr>
        <p:spPr>
          <a:xfrm>
            <a:off x="533400" y="533400"/>
            <a:ext cx="3949967" cy="3767667"/>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2" name="Content Placeholder 5"/>
          <p:cNvSpPr>
            <a:spLocks noGrp="1"/>
          </p:cNvSpPr>
          <p:nvPr>
            <p:ph sz="quarter" idx="4" hasCustomPrompt="1"/>
          </p:nvPr>
        </p:nvSpPr>
        <p:spPr>
          <a:xfrm>
            <a:off x="4662362" y="533400"/>
            <a:ext cx="3948238" cy="3759200"/>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3" name="日期占位符 2"/>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533399" y="1143000"/>
            <a:ext cx="3945467" cy="3158067"/>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2362" y="1143000"/>
            <a:ext cx="3956705" cy="3149600"/>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日期占位符 6"/>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zh-CN" altLang="en-US"/>
              <a:t>单击此处编辑母版标题样式</a:t>
            </a:r>
            <a:endParaRPr lang="en-US" dirty="0"/>
          </a:p>
        </p:txBody>
      </p:sp>
      <p:sp>
        <p:nvSpPr>
          <p:cNvPr id="3" name="日期占位符 2"/>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33399" y="533400"/>
            <a:ext cx="4438755" cy="5486400"/>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zh-CN" altLang="en-US" sz="1600" b="0" i="0" u="none" strike="noStrike" kern="1200" cap="none" spc="0" normalizeH="0" baseline="0" noProof="0">
                <a:ln>
                  <a:noFill/>
                </a:ln>
                <a:solidFill>
                  <a:srgbClr val="0F496F"/>
                </a:solidFill>
                <a:effectLst/>
                <a:uLnTx/>
                <a:uFillTx/>
                <a:latin typeface="+mn-lt"/>
                <a:ea typeface="+mn-ea"/>
                <a:cs typeface="+mn-cs"/>
              </a:rPr>
              <a:t>单击图标添加图片</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3" name="日期占位符 2"/>
          <p:cNvSpPr>
            <a:spLocks noGrp="1"/>
          </p:cNvSpPr>
          <p:nvPr>
            <p:ph type="dt" sz="half" idx="14"/>
          </p:nvPr>
        </p:nvSpPr>
        <p:spPr/>
        <p:txBody>
          <a:bodyPr/>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p:grpSp>
        <p:nvGrpSpPr>
          <p:cNvPr id="1026" name="Group 6"/>
          <p:cNvGrpSpPr/>
          <p:nvPr/>
        </p:nvGrpSpPr>
        <p:grpSpPr>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p>
            <a:pPr lvl="0"/>
            <a:r>
              <a:rPr lang="zh-CN" altLang="en-US" dirty="0"/>
              <a:t>单击此处编辑母版标题样式</a:t>
            </a:r>
            <a:endParaRPr lang="zh-CN" altLang="en-US" dirty="0"/>
          </a:p>
        </p:txBody>
      </p:sp>
      <p:sp>
        <p:nvSpPr>
          <p:cNvPr id="1028" name="Text Placeholder 2"/>
          <p:cNvSpPr>
            <a:spLocks noGrp="1"/>
          </p:cNvSpPr>
          <p:nvPr>
            <p:ph type="body" idx="1"/>
          </p:nvPr>
        </p:nvSpPr>
        <p:spPr>
          <a:xfrm>
            <a:off x="533400" y="533400"/>
            <a:ext cx="6554788" cy="3767138"/>
          </a:xfrm>
          <a:prstGeom prst="rect">
            <a:avLst/>
          </a:prstGeom>
          <a:noFill/>
          <a:ln w="9525">
            <a:noFill/>
          </a:ln>
        </p:spPr>
        <p:txBody>
          <a:bodyPr anchor="ctr" anchorCtr="0"/>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lstStyle>
            <a:lvl1pPr algn="r">
              <a:defRPr sz="2800">
                <a:solidFill>
                  <a:srgbClr val="0A304A"/>
                </a:solidFill>
                <a:ea typeface="幼圆" panose="02010509060101010101" pitchFamily="49" charset="-122"/>
              </a:defRPr>
            </a:lvl1pPr>
          </a:lstStyle>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800"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alpha val="100000"/>
              </a:srgbClr>
            </a:gs>
            <a:gs pos="10001">
              <a:srgbClr val="64D4EF">
                <a:alpha val="100000"/>
              </a:srgbClr>
            </a:gs>
            <a:gs pos="100000">
              <a:srgbClr val="06588E">
                <a:alpha val="100000"/>
              </a:srgbClr>
            </a:gs>
          </a:gsLst>
          <a:lin ang="6120000" scaled="1"/>
          <a:tileRect/>
        </a:gradFill>
        <a:effectLst/>
      </p:bgPr>
    </p:bg>
    <p:spTree>
      <p:nvGrpSpPr>
        <p:cNvPr id="1" name=""/>
        <p:cNvGrpSpPr/>
        <p:nvPr/>
      </p:nvGrpSpPr>
      <p:grpSpPr/>
      <p:grpSp>
        <p:nvGrpSpPr>
          <p:cNvPr id="1026" name="Group 6"/>
          <p:cNvGrpSpPr/>
          <p:nvPr/>
        </p:nvGrpSpPr>
        <p:grpSpPr>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p>
            <a:pPr lvl="0"/>
            <a:r>
              <a:rPr lang="zh-CN" altLang="en-US" dirty="0"/>
              <a:t>单击此处编辑母版标题样式</a:t>
            </a:r>
            <a:endParaRPr lang="zh-CN" altLang="en-US" dirty="0"/>
          </a:p>
        </p:txBody>
      </p:sp>
      <p:sp>
        <p:nvSpPr>
          <p:cNvPr id="1028" name="Text Placeholder 2"/>
          <p:cNvSpPr>
            <a:spLocks noGrp="1"/>
          </p:cNvSpPr>
          <p:nvPr>
            <p:ph type="body" idx="1"/>
          </p:nvPr>
        </p:nvSpPr>
        <p:spPr>
          <a:xfrm>
            <a:off x="533400" y="533400"/>
            <a:ext cx="6554788" cy="3767138"/>
          </a:xfrm>
          <a:prstGeom prst="rect">
            <a:avLst/>
          </a:prstGeom>
          <a:noFill/>
          <a:ln w="9525">
            <a:noFill/>
          </a:ln>
        </p:spPr>
        <p:txBody>
          <a:bodyPr anchor="ctr" anchorCtr="0"/>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altLang="zh-CN"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lstStyle>
            <a:lvl1pPr algn="r">
              <a:defRPr sz="2800">
                <a:solidFill>
                  <a:srgbClr val="0A304A"/>
                </a:solidFill>
                <a:ea typeface="幼圆" panose="02010509060101010101" pitchFamily="49" charset="-122"/>
              </a:defRPr>
            </a:lvl1pPr>
          </a:lstStyle>
          <a:p>
            <a:pPr lvl="0" eaLnBrk="1" hangingPunct="1">
              <a:buNone/>
            </a:pPr>
            <a:fld id="{9A0DB2DC-4C9A-4742-B13C-FB6460FD3503}" type="slidenum">
              <a:rPr lang="en-US" altLang="zh-CN" dirty="0">
                <a:latin typeface="Century Gothic" panose="020B0502020202020204" pitchFamily="34" charset="0"/>
              </a:rPr>
            </a:fld>
            <a:endParaRPr lang="en-US" altLang="zh-CN" dirty="0">
              <a:latin typeface="Century Gothic" panose="020B0502020202020204" pitchFamily="34" charset="0"/>
            </a:endParaRP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800"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8.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ChangeArrowheads="1"/>
          </p:cNvSpPr>
          <p:nvPr>
            <p:ph type="ctrTitle"/>
          </p:nvPr>
        </p:nvSpPr>
        <p:spPr bwMode="auto">
          <a:xfrm>
            <a:off x="1168400" y="1196975"/>
            <a:ext cx="7034213" cy="2519363"/>
          </a:xfrm>
        </p:spPr>
        <p:txBody>
          <a:bodyPr vert="horz" wrap="square" lIns="91440" tIns="45720" rIns="91440" bIns="45720" numCol="1" rtlCol="0" anchor="b" anchorCtr="0" compatLnSpc="1">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t>福州职业技术学院</a:t>
            </a:r>
            <a:br>
              <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br>
            <a:r>
              <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t>收入申报</a:t>
            </a:r>
            <a:r>
              <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t>培训会</a:t>
            </a:r>
            <a:endPar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endParaRPr>
          </a:p>
        </p:txBody>
      </p:sp>
      <p:sp>
        <p:nvSpPr>
          <p:cNvPr id="7171" name="灯片编号占位符 5"/>
          <p:cNvSpPr txBox="1">
            <a:spLocks noGrp="1"/>
          </p:cNvSpPr>
          <p:nvPr>
            <p:ph type="sldNum" sz="quarter" idx="4"/>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72390" y="325755"/>
            <a:ext cx="8999220" cy="62058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260" y="332105"/>
            <a:ext cx="9046845" cy="59016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p:nvPr>
            <p:ph idx="1"/>
          </p:nvPr>
        </p:nvSpPr>
        <p:spPr>
          <a:xfrm>
            <a:off x="395605" y="765175"/>
            <a:ext cx="8229600" cy="1377315"/>
          </a:xfrm>
        </p:spPr>
        <p:txBody>
          <a:bodyPr>
            <a:normAutofit fontScale="70000"/>
          </a:bodyPr>
          <a:p>
            <a:r>
              <a:rPr lang="zh-CN" altLang="en-US" sz="2800"/>
              <a:t>学生劳务申报分为两个模块：</a:t>
            </a:r>
            <a:endParaRPr lang="zh-CN" altLang="en-US" sz="2800"/>
          </a:p>
          <a:p>
            <a:r>
              <a:rPr lang="en-US" altLang="zh-CN" sz="2800"/>
              <a:t>1.</a:t>
            </a:r>
            <a:r>
              <a:rPr lang="zh-CN" altLang="en-US" sz="2800"/>
              <a:t>学生劳务发放录入：主要就是做学生发放项目。</a:t>
            </a:r>
            <a:endParaRPr lang="zh-CN" altLang="en-US" sz="2800"/>
          </a:p>
          <a:p>
            <a:r>
              <a:rPr lang="en-US" altLang="zh-CN" sz="2800"/>
              <a:t>2.</a:t>
            </a:r>
            <a:r>
              <a:rPr lang="zh-CN" altLang="en-US" sz="2800"/>
              <a:t>学生劳务发放管理：主要管理您已经保存提交或保存未提交的单据</a:t>
            </a:r>
            <a:endParaRPr lang="zh-CN" altLang="en-US" sz="2800"/>
          </a:p>
        </p:txBody>
      </p:sp>
      <p:pic>
        <p:nvPicPr>
          <p:cNvPr id="5" name="内容占位符 2"/>
          <p:cNvPicPr>
            <a:picLocks noChangeAspect="1"/>
          </p:cNvPicPr>
          <p:nvPr/>
        </p:nvPicPr>
        <p:blipFill>
          <a:blip r:embed="rId1"/>
          <a:stretch>
            <a:fillRect/>
          </a:stretch>
        </p:blipFill>
        <p:spPr>
          <a:xfrm>
            <a:off x="1691640" y="2781300"/>
            <a:ext cx="5426075" cy="36214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8"/>
          <p:cNvPicPr>
            <a:picLocks noChangeAspect="1"/>
          </p:cNvPicPr>
          <p:nvPr>
            <p:ph idx="1"/>
          </p:nvPr>
        </p:nvPicPr>
        <p:blipFill>
          <a:blip r:embed="rId1"/>
          <a:stretch>
            <a:fillRect/>
          </a:stretch>
        </p:blipFill>
        <p:spPr>
          <a:xfrm>
            <a:off x="395605" y="2061210"/>
            <a:ext cx="8151495" cy="4479290"/>
          </a:xfrm>
          <a:prstGeom prst="rect">
            <a:avLst/>
          </a:prstGeom>
        </p:spPr>
      </p:pic>
      <p:sp>
        <p:nvSpPr>
          <p:cNvPr id="10" name="文本框 9"/>
          <p:cNvSpPr txBox="1"/>
          <p:nvPr/>
        </p:nvSpPr>
        <p:spPr>
          <a:xfrm>
            <a:off x="1115695" y="476885"/>
            <a:ext cx="5927725" cy="645160"/>
          </a:xfrm>
          <a:prstGeom prst="rect">
            <a:avLst/>
          </a:prstGeom>
          <a:noFill/>
        </p:spPr>
        <p:txBody>
          <a:bodyPr wrap="square" rtlCol="0">
            <a:spAutoFit/>
          </a:bodyPr>
          <a:p>
            <a:r>
              <a:rPr lang="zh-CN" altLang="en-US"/>
              <a:t>点击</a:t>
            </a:r>
            <a:r>
              <a:rPr lang="zh-CN" altLang="en-US">
                <a:sym typeface="+mn-ea"/>
              </a:rPr>
              <a:t>学生劳务发放录入，会自动跳出发放项目选择，选择您要发放的项目</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180465" y="391160"/>
            <a:ext cx="6055995" cy="922020"/>
          </a:xfrm>
          <a:prstGeom prst="rect">
            <a:avLst/>
          </a:prstGeom>
          <a:noFill/>
        </p:spPr>
        <p:txBody>
          <a:bodyPr wrap="square" rtlCol="0">
            <a:spAutoFit/>
          </a:bodyPr>
          <a:p>
            <a:r>
              <a:rPr lang="zh-CN" altLang="en-US"/>
              <a:t>发放类型选择完后</a:t>
            </a:r>
            <a:r>
              <a:rPr lang="en-US" altLang="zh-CN"/>
              <a:t> </a:t>
            </a:r>
            <a:r>
              <a:rPr lang="zh-CN" altLang="en-US"/>
              <a:t>，到第二步点击经费选择，会弹出选择框财务项目列表然后点击您要用的经费，然后点击经费选取。</a:t>
            </a:r>
            <a:endParaRPr lang="zh-CN" altLang="en-US"/>
          </a:p>
        </p:txBody>
      </p:sp>
      <p:pic>
        <p:nvPicPr>
          <p:cNvPr id="8" name="内容占位符 7"/>
          <p:cNvPicPr>
            <a:picLocks noChangeAspect="1"/>
          </p:cNvPicPr>
          <p:nvPr>
            <p:ph idx="1"/>
          </p:nvPr>
        </p:nvPicPr>
        <p:blipFill>
          <a:blip r:embed="rId1"/>
          <a:stretch>
            <a:fillRect/>
          </a:stretch>
        </p:blipFill>
        <p:spPr>
          <a:xfrm>
            <a:off x="611505" y="1313180"/>
            <a:ext cx="7833360" cy="2718435"/>
          </a:xfrm>
          <a:prstGeom prst="rect">
            <a:avLst/>
          </a:prstGeom>
        </p:spPr>
      </p:pic>
      <p:pic>
        <p:nvPicPr>
          <p:cNvPr id="9" name="图片 8"/>
          <p:cNvPicPr>
            <a:picLocks noChangeAspect="1"/>
          </p:cNvPicPr>
          <p:nvPr/>
        </p:nvPicPr>
        <p:blipFill>
          <a:blip r:embed="rId2"/>
          <a:stretch>
            <a:fillRect/>
          </a:stretch>
        </p:blipFill>
        <p:spPr>
          <a:xfrm>
            <a:off x="611505" y="4221480"/>
            <a:ext cx="7833360" cy="24225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nvPr>
        </p:nvPicPr>
        <p:blipFill>
          <a:blip r:embed="rId1"/>
          <a:stretch>
            <a:fillRect/>
          </a:stretch>
        </p:blipFill>
        <p:spPr>
          <a:xfrm>
            <a:off x="539750" y="2277110"/>
            <a:ext cx="8229600" cy="3496310"/>
          </a:xfrm>
          <a:prstGeom prst="rect">
            <a:avLst/>
          </a:prstGeom>
        </p:spPr>
      </p:pic>
      <p:sp>
        <p:nvSpPr>
          <p:cNvPr id="5" name="文本框 4"/>
          <p:cNvSpPr txBox="1"/>
          <p:nvPr/>
        </p:nvSpPr>
        <p:spPr>
          <a:xfrm>
            <a:off x="539750" y="476885"/>
            <a:ext cx="6750050" cy="922020"/>
          </a:xfrm>
          <a:prstGeom prst="rect">
            <a:avLst/>
          </a:prstGeom>
          <a:noFill/>
        </p:spPr>
        <p:txBody>
          <a:bodyPr wrap="square" rtlCol="0">
            <a:spAutoFit/>
          </a:bodyPr>
          <a:p>
            <a:r>
              <a:rPr lang="zh-CN" altLang="en-US"/>
              <a:t>选择完经费到第三步人员明细填报，他分为两种方式</a:t>
            </a:r>
            <a:endParaRPr lang="zh-CN" altLang="en-US"/>
          </a:p>
          <a:p>
            <a:r>
              <a:rPr lang="en-US" altLang="zh-CN"/>
              <a:t>1.</a:t>
            </a:r>
            <a:r>
              <a:rPr lang="zh-CN" altLang="en-US"/>
              <a:t>人数不多时可点击人员选择进添加。</a:t>
            </a:r>
            <a:endParaRPr lang="zh-CN" altLang="en-US"/>
          </a:p>
          <a:p>
            <a:r>
              <a:rPr lang="en-US" altLang="zh-CN"/>
              <a:t>2.</a:t>
            </a:r>
            <a:r>
              <a:rPr lang="zh-CN" altLang="en-US"/>
              <a:t>人数较多时可以进行模板导入。</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nvPr>
        </p:nvPicPr>
        <p:blipFill>
          <a:blip r:embed="rId1"/>
          <a:stretch>
            <a:fillRect/>
          </a:stretch>
        </p:blipFill>
        <p:spPr>
          <a:xfrm>
            <a:off x="457200" y="1912620"/>
            <a:ext cx="8229600" cy="3900805"/>
          </a:xfrm>
          <a:prstGeom prst="rect">
            <a:avLst/>
          </a:prstGeom>
        </p:spPr>
      </p:pic>
      <p:sp>
        <p:nvSpPr>
          <p:cNvPr id="5" name="文本框 4"/>
          <p:cNvSpPr txBox="1"/>
          <p:nvPr/>
        </p:nvSpPr>
        <p:spPr>
          <a:xfrm>
            <a:off x="624205" y="554355"/>
            <a:ext cx="7908290" cy="922020"/>
          </a:xfrm>
          <a:prstGeom prst="rect">
            <a:avLst/>
          </a:prstGeom>
          <a:noFill/>
        </p:spPr>
        <p:txBody>
          <a:bodyPr wrap="square" rtlCol="0">
            <a:spAutoFit/>
          </a:bodyPr>
          <a:p>
            <a:r>
              <a:rPr lang="zh-CN" altLang="en-US"/>
              <a:t>点击人员选择会跳出选择框：老师可通过上方的条件进行检索</a:t>
            </a:r>
            <a:endParaRPr lang="zh-CN" altLang="en-US"/>
          </a:p>
          <a:p>
            <a:r>
              <a:rPr lang="zh-CN" altLang="en-US"/>
              <a:t>然后勾选你要发放的学生，学生信息就会跳到已选学生信息里</a:t>
            </a:r>
            <a:endParaRPr lang="zh-CN" altLang="en-US"/>
          </a:p>
          <a:p>
            <a:r>
              <a:rPr lang="zh-CN" altLang="en-US"/>
              <a:t>如果所有学生发放的金额都一样可以在右下方金额栏填写金额然后点击选择</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457200" y="2377440"/>
            <a:ext cx="8229600" cy="2971165"/>
          </a:xfrm>
          <a:prstGeom prst="rect">
            <a:avLst/>
          </a:prstGeom>
        </p:spPr>
      </p:pic>
      <p:sp>
        <p:nvSpPr>
          <p:cNvPr id="5" name="文本框 4"/>
          <p:cNvSpPr txBox="1"/>
          <p:nvPr/>
        </p:nvSpPr>
        <p:spPr>
          <a:xfrm>
            <a:off x="534670" y="492125"/>
            <a:ext cx="6773545" cy="645160"/>
          </a:xfrm>
          <a:prstGeom prst="rect">
            <a:avLst/>
          </a:prstGeom>
          <a:noFill/>
        </p:spPr>
        <p:txBody>
          <a:bodyPr wrap="square" rtlCol="0">
            <a:spAutoFit/>
          </a:bodyPr>
          <a:p>
            <a:r>
              <a:rPr lang="zh-CN" altLang="en-US"/>
              <a:t>如果每个学生所发放的金额不一致，则可以在这个界面单独填写每一个学生的金额</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6565" y="260985"/>
            <a:ext cx="8015605" cy="1198880"/>
          </a:xfrm>
          <a:prstGeom prst="rect">
            <a:avLst/>
          </a:prstGeom>
          <a:noFill/>
        </p:spPr>
        <p:txBody>
          <a:bodyPr wrap="square" rtlCol="0">
            <a:spAutoFit/>
          </a:bodyPr>
          <a:p>
            <a:r>
              <a:rPr lang="zh-CN" altLang="en-US"/>
              <a:t>如果发放学生的数量较多的话，可以进行模板导入</a:t>
            </a:r>
            <a:endParaRPr lang="zh-CN" altLang="en-US"/>
          </a:p>
          <a:p>
            <a:r>
              <a:rPr lang="zh-CN" altLang="en-US"/>
              <a:t>首先点击学生模板导出，</a:t>
            </a:r>
            <a:r>
              <a:rPr lang="en-US" altLang="zh-CN"/>
              <a:t> </a:t>
            </a:r>
            <a:r>
              <a:rPr lang="zh-CN" altLang="en-US"/>
              <a:t>然后根据模板格式填写（下方为模板样式）</a:t>
            </a:r>
            <a:endParaRPr lang="zh-CN" altLang="en-US"/>
          </a:p>
          <a:p>
            <a:r>
              <a:rPr lang="zh-CN" altLang="en-US"/>
              <a:t>然后点击导入，选择那份文件点打开。</a:t>
            </a:r>
            <a:endParaRPr lang="zh-CN" altLang="en-US"/>
          </a:p>
          <a:p>
            <a:r>
              <a:rPr lang="zh-CN" altLang="en-US"/>
              <a:t>然后填写经办人和电话。</a:t>
            </a:r>
            <a:endParaRPr lang="zh-CN" altLang="en-US"/>
          </a:p>
        </p:txBody>
      </p:sp>
      <p:pic>
        <p:nvPicPr>
          <p:cNvPr id="6" name="图片 5"/>
          <p:cNvPicPr>
            <a:picLocks noChangeAspect="1"/>
          </p:cNvPicPr>
          <p:nvPr/>
        </p:nvPicPr>
        <p:blipFill>
          <a:blip r:embed="rId1"/>
          <a:stretch>
            <a:fillRect/>
          </a:stretch>
        </p:blipFill>
        <p:spPr>
          <a:xfrm>
            <a:off x="539115" y="4725670"/>
            <a:ext cx="2407920" cy="2027555"/>
          </a:xfrm>
          <a:prstGeom prst="rect">
            <a:avLst/>
          </a:prstGeom>
        </p:spPr>
      </p:pic>
      <p:pic>
        <p:nvPicPr>
          <p:cNvPr id="8" name="内容占位符 7"/>
          <p:cNvPicPr>
            <a:picLocks noChangeAspect="1"/>
          </p:cNvPicPr>
          <p:nvPr>
            <p:ph idx="1"/>
          </p:nvPr>
        </p:nvPicPr>
        <p:blipFill>
          <a:blip r:embed="rId2"/>
          <a:stretch>
            <a:fillRect/>
          </a:stretch>
        </p:blipFill>
        <p:spPr>
          <a:xfrm>
            <a:off x="349885" y="1398905"/>
            <a:ext cx="8229600" cy="33312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51460" y="1628775"/>
            <a:ext cx="8229600" cy="837565"/>
          </a:xfrm>
          <a:prstGeom prst="rect">
            <a:avLst/>
          </a:prstGeom>
        </p:spPr>
      </p:pic>
      <p:sp>
        <p:nvSpPr>
          <p:cNvPr id="5" name="文本框 4"/>
          <p:cNvSpPr txBox="1"/>
          <p:nvPr/>
        </p:nvSpPr>
        <p:spPr>
          <a:xfrm>
            <a:off x="561975" y="734060"/>
            <a:ext cx="7826375" cy="368300"/>
          </a:xfrm>
          <a:prstGeom prst="rect">
            <a:avLst/>
          </a:prstGeom>
          <a:noFill/>
        </p:spPr>
        <p:txBody>
          <a:bodyPr wrap="square" rtlCol="0">
            <a:spAutoFit/>
          </a:bodyPr>
          <a:p>
            <a:r>
              <a:rPr lang="zh-CN" altLang="en-US"/>
              <a:t>第四步：先点击保存，然后根据你们的需求选择线上审批或者线下提交</a:t>
            </a:r>
            <a:endParaRPr lang="zh-CN" altLang="en-US"/>
          </a:p>
        </p:txBody>
      </p:sp>
      <p:pic>
        <p:nvPicPr>
          <p:cNvPr id="6" name="图片 5"/>
          <p:cNvPicPr>
            <a:picLocks noChangeAspect="1"/>
          </p:cNvPicPr>
          <p:nvPr/>
        </p:nvPicPr>
        <p:blipFill>
          <a:blip r:embed="rId2"/>
          <a:stretch>
            <a:fillRect/>
          </a:stretch>
        </p:blipFill>
        <p:spPr>
          <a:xfrm>
            <a:off x="1295400" y="3429000"/>
            <a:ext cx="6141720" cy="3238500"/>
          </a:xfrm>
          <a:prstGeom prst="rect">
            <a:avLst/>
          </a:prstGeom>
        </p:spPr>
      </p:pic>
      <p:sp>
        <p:nvSpPr>
          <p:cNvPr id="7" name="文本框 6"/>
          <p:cNvSpPr txBox="1"/>
          <p:nvPr/>
        </p:nvSpPr>
        <p:spPr>
          <a:xfrm>
            <a:off x="572770" y="2535555"/>
            <a:ext cx="7312025" cy="368300"/>
          </a:xfrm>
          <a:prstGeom prst="rect">
            <a:avLst/>
          </a:prstGeom>
          <a:noFill/>
        </p:spPr>
        <p:txBody>
          <a:bodyPr wrap="square" rtlCol="0">
            <a:spAutoFit/>
          </a:bodyPr>
          <a:p>
            <a:r>
              <a:rPr lang="zh-CN" altLang="en-US"/>
              <a:t>提交成功后，点击打印，然后对申报单进行打印</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noChangeArrowheads="1"/>
          </p:cNvSpPr>
          <p:nvPr>
            <p:ph type="ctrTitle"/>
          </p:nvPr>
        </p:nvSpPr>
        <p:spPr bwMode="auto">
          <a:xfrm>
            <a:off x="1168400" y="1196975"/>
            <a:ext cx="7034213" cy="2519363"/>
          </a:xfrm>
        </p:spPr>
        <p:txBody>
          <a:bodyPr vert="horz" wrap="square" lIns="91440" tIns="45720" rIns="91440" bIns="45720" numCol="1" rtlCol="0" anchor="b" anchorCtr="0" compatLnSpc="1">
            <a:normAutofit/>
          </a:bodyPr>
          <a:lstStyle/>
          <a:p>
            <a:pPr marL="0" marR="0" lvl="0" indent="0" algn="ctr" defTabSz="457200" rtl="0" eaLnBrk="1" fontAlgn="auto" latinLnBrk="0" hangingPunct="1">
              <a:lnSpc>
                <a:spcPct val="100000"/>
              </a:lnSpc>
              <a:spcBef>
                <a:spcPct val="0"/>
              </a:spcBef>
              <a:spcAft>
                <a:spcPts val="0"/>
              </a:spcAft>
              <a:buClrTx/>
              <a:buSzTx/>
              <a:buFontTx/>
              <a:buNone/>
              <a:defRPr/>
            </a:pPr>
            <a:br>
              <a:rPr kumimoji="0" lang="en-US"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br>
            <a:r>
              <a:rPr kumimoji="0" lang="zh-CN" altLang="en-US"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t>收入申报</a:t>
            </a:r>
            <a:r>
              <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rPr>
              <a:t>操作指引</a:t>
            </a:r>
            <a:endParaRPr kumimoji="0" lang="zh-CN" altLang="zh-CN" sz="6000" b="1" i="0" u="none" strike="noStrike" kern="1200" cap="none" spc="0" normalizeH="0" baseline="0" noProof="0" dirty="0">
              <a:ln>
                <a:noFill/>
              </a:ln>
              <a:solidFill>
                <a:srgbClr val="FFFF00"/>
              </a:solidFill>
              <a:effectLst/>
              <a:uLnTx/>
              <a:uFillTx/>
              <a:latin typeface="+mj-lt"/>
              <a:ea typeface="宋体" panose="02010600030101010101" pitchFamily="2" charset="-122"/>
              <a:cs typeface="+mj-cs"/>
            </a:endParaRPr>
          </a:p>
        </p:txBody>
      </p:sp>
      <p:sp>
        <p:nvSpPr>
          <p:cNvPr id="7171" name="灯片编号占位符 5"/>
          <p:cNvSpPr txBox="1">
            <a:spLocks noGrp="1"/>
          </p:cNvSpPr>
          <p:nvPr>
            <p:ph type="sldNum" sz="quarter" idx="4"/>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79705" y="1845310"/>
            <a:ext cx="8021320" cy="2879725"/>
          </a:xfrm>
          <a:prstGeom prst="rect">
            <a:avLst/>
          </a:prstGeom>
        </p:spPr>
      </p:pic>
      <p:sp>
        <p:nvSpPr>
          <p:cNvPr id="5" name="文本框 4"/>
          <p:cNvSpPr txBox="1"/>
          <p:nvPr/>
        </p:nvSpPr>
        <p:spPr>
          <a:xfrm>
            <a:off x="292735" y="545465"/>
            <a:ext cx="8095615" cy="922020"/>
          </a:xfrm>
          <a:prstGeom prst="rect">
            <a:avLst/>
          </a:prstGeom>
          <a:noFill/>
        </p:spPr>
        <p:txBody>
          <a:bodyPr wrap="square" rtlCol="0">
            <a:spAutoFit/>
          </a:bodyPr>
          <a:p>
            <a:r>
              <a:rPr lang="zh-CN" altLang="en-US"/>
              <a:t>这里稍微提一下模板存取功能：</a:t>
            </a:r>
            <a:endParaRPr lang="zh-CN" altLang="en-US"/>
          </a:p>
          <a:p>
            <a:r>
              <a:rPr lang="zh-CN" altLang="en-US"/>
              <a:t>比如当前人员和金额为每个月固定要发放的，就可以将此模板存档。</a:t>
            </a:r>
            <a:endParaRPr lang="zh-CN" altLang="en-US"/>
          </a:p>
          <a:p>
            <a:r>
              <a:rPr lang="zh-CN" altLang="en-US"/>
              <a:t>点击模板存取，存为模板。</a:t>
            </a:r>
            <a:endParaRPr lang="zh-CN" altLang="en-US"/>
          </a:p>
        </p:txBody>
      </p:sp>
      <p:pic>
        <p:nvPicPr>
          <p:cNvPr id="6" name="图片 5"/>
          <p:cNvPicPr>
            <a:picLocks noChangeAspect="1"/>
          </p:cNvPicPr>
          <p:nvPr/>
        </p:nvPicPr>
        <p:blipFill>
          <a:blip r:embed="rId2"/>
          <a:stretch>
            <a:fillRect/>
          </a:stretch>
        </p:blipFill>
        <p:spPr>
          <a:xfrm>
            <a:off x="179705" y="4869180"/>
            <a:ext cx="4069715" cy="16078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51460" y="3285490"/>
            <a:ext cx="8229600" cy="3434715"/>
          </a:xfrm>
          <a:prstGeom prst="rect">
            <a:avLst/>
          </a:prstGeom>
        </p:spPr>
      </p:pic>
      <p:sp>
        <p:nvSpPr>
          <p:cNvPr id="5" name="文本框 4"/>
          <p:cNvSpPr txBox="1"/>
          <p:nvPr/>
        </p:nvSpPr>
        <p:spPr>
          <a:xfrm>
            <a:off x="391160" y="492125"/>
            <a:ext cx="8141335" cy="645160"/>
          </a:xfrm>
          <a:prstGeom prst="rect">
            <a:avLst/>
          </a:prstGeom>
          <a:noFill/>
        </p:spPr>
        <p:txBody>
          <a:bodyPr wrap="square" rtlCol="0">
            <a:spAutoFit/>
          </a:bodyPr>
          <a:p>
            <a:r>
              <a:rPr lang="zh-CN" altLang="en-US"/>
              <a:t>下次就可以点击提取模板，然后就会看到模板信息，选中点击提取。也可以进行删除</a:t>
            </a:r>
            <a:endParaRPr lang="zh-CN" altLang="en-US"/>
          </a:p>
        </p:txBody>
      </p:sp>
      <p:pic>
        <p:nvPicPr>
          <p:cNvPr id="6" name="图片 5"/>
          <p:cNvPicPr>
            <a:picLocks noChangeAspect="1"/>
          </p:cNvPicPr>
          <p:nvPr/>
        </p:nvPicPr>
        <p:blipFill>
          <a:blip r:embed="rId2"/>
          <a:stretch>
            <a:fillRect/>
          </a:stretch>
        </p:blipFill>
        <p:spPr>
          <a:xfrm>
            <a:off x="395605" y="1125220"/>
            <a:ext cx="4859655" cy="21348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stretch>
            <a:fillRect/>
          </a:stretch>
        </p:blipFill>
        <p:spPr>
          <a:xfrm>
            <a:off x="467360" y="2132965"/>
            <a:ext cx="8229600" cy="1912620"/>
          </a:xfrm>
          <a:prstGeom prst="rect">
            <a:avLst/>
          </a:prstGeom>
        </p:spPr>
      </p:pic>
      <p:sp>
        <p:nvSpPr>
          <p:cNvPr id="6" name="文本框 5"/>
          <p:cNvSpPr txBox="1"/>
          <p:nvPr/>
        </p:nvSpPr>
        <p:spPr>
          <a:xfrm>
            <a:off x="683895" y="765175"/>
            <a:ext cx="7574915" cy="922020"/>
          </a:xfrm>
          <a:prstGeom prst="rect">
            <a:avLst/>
          </a:prstGeom>
          <a:noFill/>
        </p:spPr>
        <p:txBody>
          <a:bodyPr wrap="square" rtlCol="0">
            <a:spAutoFit/>
          </a:bodyPr>
          <a:p>
            <a:r>
              <a:rPr lang="zh-CN" altLang="en-US"/>
              <a:t>这是放发管理功能，这里可以查看您的单据状态包括审核状态、审核退回原因、报错财务制单后的凭证号。</a:t>
            </a:r>
            <a:endParaRPr lang="zh-CN" altLang="en-US"/>
          </a:p>
          <a:p>
            <a:endParaRPr lang="zh-CN" altLang="en-US"/>
          </a:p>
        </p:txBody>
      </p:sp>
      <p:pic>
        <p:nvPicPr>
          <p:cNvPr id="7" name="图片 6"/>
          <p:cNvPicPr>
            <a:picLocks noChangeAspect="1"/>
          </p:cNvPicPr>
          <p:nvPr/>
        </p:nvPicPr>
        <p:blipFill>
          <a:blip r:embed="rId2"/>
          <a:stretch>
            <a:fillRect/>
          </a:stretch>
        </p:blipFill>
        <p:spPr>
          <a:xfrm>
            <a:off x="539750" y="4941570"/>
            <a:ext cx="7421880" cy="1653540"/>
          </a:xfrm>
          <a:prstGeom prst="rect">
            <a:avLst/>
          </a:prstGeom>
        </p:spPr>
      </p:pic>
      <p:sp>
        <p:nvSpPr>
          <p:cNvPr id="8" name="文本框 7"/>
          <p:cNvSpPr txBox="1"/>
          <p:nvPr/>
        </p:nvSpPr>
        <p:spPr>
          <a:xfrm>
            <a:off x="459105" y="4167505"/>
            <a:ext cx="8361680" cy="645160"/>
          </a:xfrm>
          <a:prstGeom prst="rect">
            <a:avLst/>
          </a:prstGeom>
          <a:noFill/>
        </p:spPr>
        <p:txBody>
          <a:bodyPr wrap="square" rtlCol="0">
            <a:spAutoFit/>
          </a:bodyPr>
          <a:p>
            <a:r>
              <a:rPr lang="zh-CN" altLang="en-US">
                <a:sym typeface="+mn-ea"/>
              </a:rPr>
              <a:t>还可以点击更多操作，对这笔单据进行，打印复制或者删除（</a:t>
            </a:r>
            <a:r>
              <a:rPr lang="zh-CN" altLang="en-US">
                <a:solidFill>
                  <a:srgbClr val="FF0000"/>
                </a:solidFill>
                <a:sym typeface="+mn-ea"/>
              </a:rPr>
              <a:t>注意财务已制单的单据不可删除</a:t>
            </a:r>
            <a:r>
              <a:rPr lang="zh-CN" altLang="en-US">
                <a:sym typeface="+mn-ea"/>
              </a:rPr>
              <a:t>）</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1330" y="366395"/>
            <a:ext cx="8195310" cy="645160"/>
          </a:xfrm>
          <a:prstGeom prst="rect">
            <a:avLst/>
          </a:prstGeom>
          <a:noFill/>
        </p:spPr>
        <p:txBody>
          <a:bodyPr wrap="square" rtlCol="0">
            <a:spAutoFit/>
          </a:bodyPr>
          <a:p>
            <a:r>
              <a:rPr lang="zh-CN" altLang="en-US"/>
              <a:t>学生，校内，校外人员的发放都是一致的</a:t>
            </a:r>
            <a:endParaRPr lang="zh-CN" altLang="en-US"/>
          </a:p>
          <a:p>
            <a:r>
              <a:rPr lang="zh-CN" altLang="en-US"/>
              <a:t>这里注重强调一下在发放校外人员的时候首先要先做</a:t>
            </a:r>
            <a:r>
              <a:rPr lang="zh-CN" altLang="en-US">
                <a:solidFill>
                  <a:srgbClr val="FF0000"/>
                </a:solidFill>
              </a:rPr>
              <a:t>人员信息采集！！</a:t>
            </a:r>
            <a:endParaRPr lang="zh-CN" altLang="en-US">
              <a:solidFill>
                <a:srgbClr val="FF0000"/>
              </a:solidFill>
            </a:endParaRPr>
          </a:p>
        </p:txBody>
      </p:sp>
      <p:pic>
        <p:nvPicPr>
          <p:cNvPr id="5" name="内容占位符 4"/>
          <p:cNvPicPr>
            <a:picLocks noChangeAspect="1"/>
          </p:cNvPicPr>
          <p:nvPr>
            <p:ph idx="1"/>
          </p:nvPr>
        </p:nvPicPr>
        <p:blipFill>
          <a:blip r:embed="rId1"/>
          <a:stretch>
            <a:fillRect/>
          </a:stretch>
        </p:blipFill>
        <p:spPr>
          <a:xfrm>
            <a:off x="481330" y="1196975"/>
            <a:ext cx="2065020" cy="1897380"/>
          </a:xfrm>
          <a:prstGeom prst="rect">
            <a:avLst/>
          </a:prstGeom>
        </p:spPr>
      </p:pic>
      <p:pic>
        <p:nvPicPr>
          <p:cNvPr id="6" name="图片 5"/>
          <p:cNvPicPr>
            <a:picLocks noChangeAspect="1"/>
          </p:cNvPicPr>
          <p:nvPr/>
        </p:nvPicPr>
        <p:blipFill>
          <a:blip r:embed="rId2"/>
          <a:stretch>
            <a:fillRect/>
          </a:stretch>
        </p:blipFill>
        <p:spPr>
          <a:xfrm>
            <a:off x="467360" y="4365625"/>
            <a:ext cx="8282940" cy="1887855"/>
          </a:xfrm>
          <a:prstGeom prst="rect">
            <a:avLst/>
          </a:prstGeom>
        </p:spPr>
      </p:pic>
      <p:sp>
        <p:nvSpPr>
          <p:cNvPr id="7" name="文本框 6"/>
          <p:cNvSpPr txBox="1"/>
          <p:nvPr/>
        </p:nvSpPr>
        <p:spPr>
          <a:xfrm>
            <a:off x="575310" y="3405505"/>
            <a:ext cx="8101330" cy="368300"/>
          </a:xfrm>
          <a:prstGeom prst="rect">
            <a:avLst/>
          </a:prstGeom>
          <a:noFill/>
        </p:spPr>
        <p:txBody>
          <a:bodyPr wrap="square" rtlCol="0">
            <a:spAutoFit/>
          </a:bodyPr>
          <a:p>
            <a:r>
              <a:rPr lang="zh-CN" altLang="en-US"/>
              <a:t>如果人数不多点击新增即可</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nvPr>
        </p:nvPicPr>
        <p:blipFill>
          <a:blip r:embed="rId1"/>
          <a:stretch>
            <a:fillRect/>
          </a:stretch>
        </p:blipFill>
        <p:spPr>
          <a:xfrm>
            <a:off x="457200" y="1124585"/>
            <a:ext cx="8229600" cy="3863975"/>
          </a:xfrm>
          <a:prstGeom prst="rect">
            <a:avLst/>
          </a:prstGeom>
        </p:spPr>
      </p:pic>
      <p:sp>
        <p:nvSpPr>
          <p:cNvPr id="6" name="文本框 5"/>
          <p:cNvSpPr txBox="1"/>
          <p:nvPr/>
        </p:nvSpPr>
        <p:spPr>
          <a:xfrm>
            <a:off x="409575" y="420370"/>
            <a:ext cx="7907020" cy="645160"/>
          </a:xfrm>
          <a:prstGeom prst="rect">
            <a:avLst/>
          </a:prstGeom>
          <a:noFill/>
        </p:spPr>
        <p:txBody>
          <a:bodyPr wrap="square" rtlCol="0">
            <a:spAutoFit/>
          </a:bodyPr>
          <a:p>
            <a:r>
              <a:rPr lang="zh-CN" altLang="en-US"/>
              <a:t>方框圈起来的为必填项！！</a:t>
            </a:r>
            <a:endParaRPr lang="zh-CN" altLang="en-US"/>
          </a:p>
          <a:p>
            <a:r>
              <a:rPr lang="zh-CN" altLang="en-US"/>
              <a:t>填写完毕点击保存即可</a:t>
            </a:r>
            <a:endParaRPr lang="zh-CN" altLang="en-US"/>
          </a:p>
        </p:txBody>
      </p:sp>
      <p:sp>
        <p:nvSpPr>
          <p:cNvPr id="2" name="文本框 1"/>
          <p:cNvSpPr txBox="1"/>
          <p:nvPr/>
        </p:nvSpPr>
        <p:spPr>
          <a:xfrm>
            <a:off x="624205" y="5338445"/>
            <a:ext cx="7769225" cy="922020"/>
          </a:xfrm>
          <a:prstGeom prst="rect">
            <a:avLst/>
          </a:prstGeom>
          <a:noFill/>
        </p:spPr>
        <p:txBody>
          <a:bodyPr wrap="square" rtlCol="0">
            <a:spAutoFit/>
          </a:bodyPr>
          <a:p>
            <a:r>
              <a:rPr lang="zh-CN" altLang="en-US">
                <a:solidFill>
                  <a:srgbClr val="FF0000"/>
                </a:solidFill>
              </a:rPr>
              <a:t>注意：银行信息这一栏，是否跨行如果是建行卡则不需要改动默认不是跨行，如果是除建行卡以外的请选是跨行，开户行所属地区请按实际地区选择，开户行可以模糊查询，查不到明细支行的可以找上级分行。</a:t>
            </a:r>
            <a:endParaRPr lang="zh-CN" altLang="en-US">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457200" y="3090545"/>
            <a:ext cx="8229600" cy="1544320"/>
          </a:xfrm>
          <a:prstGeom prst="rect">
            <a:avLst/>
          </a:prstGeom>
        </p:spPr>
      </p:pic>
      <p:sp>
        <p:nvSpPr>
          <p:cNvPr id="5" name="文本框 4"/>
          <p:cNvSpPr txBox="1"/>
          <p:nvPr/>
        </p:nvSpPr>
        <p:spPr>
          <a:xfrm>
            <a:off x="454025" y="697865"/>
            <a:ext cx="7934325" cy="645160"/>
          </a:xfrm>
          <a:prstGeom prst="rect">
            <a:avLst/>
          </a:prstGeom>
          <a:noFill/>
        </p:spPr>
        <p:txBody>
          <a:bodyPr wrap="square" rtlCol="0">
            <a:spAutoFit/>
          </a:bodyPr>
          <a:p>
            <a:r>
              <a:rPr lang="zh-CN" altLang="en-US"/>
              <a:t>如果人员较多可以点击校外人员模板下载，根据模板填写信息。</a:t>
            </a:r>
            <a:endParaRPr lang="zh-CN" altLang="en-US"/>
          </a:p>
          <a:p>
            <a:r>
              <a:rPr lang="zh-CN" altLang="en-US"/>
              <a:t>点击校外人员信息导入就可以导入了。</a:t>
            </a:r>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445895" y="1370965"/>
            <a:ext cx="6078855" cy="4030980"/>
          </a:xfrm>
          <a:prstGeom prst="rect">
            <a:avLst/>
          </a:prstGeom>
          <a:noFill/>
        </p:spPr>
        <p:txBody>
          <a:bodyPr wrap="square" rtlCol="0">
            <a:spAutoFit/>
          </a:bodyPr>
          <a:p>
            <a:r>
              <a:rPr lang="zh-CN" altLang="en-US" sz="3200">
                <a:solidFill>
                  <a:srgbClr val="FF0000"/>
                </a:solidFill>
              </a:rPr>
              <a:t>收入申报统一使用建行借记卡。</a:t>
            </a:r>
            <a:endParaRPr lang="zh-CN" altLang="en-US" sz="3200">
              <a:solidFill>
                <a:srgbClr val="FF0000"/>
              </a:solidFill>
            </a:endParaRPr>
          </a:p>
          <a:p>
            <a:endParaRPr lang="zh-CN" altLang="en-US" sz="3200">
              <a:solidFill>
                <a:srgbClr val="FF0000"/>
              </a:solidFill>
            </a:endParaRPr>
          </a:p>
          <a:p>
            <a:r>
              <a:rPr lang="zh-CN" altLang="en-US" sz="3200">
                <a:solidFill>
                  <a:srgbClr val="FF0000"/>
                </a:solidFill>
              </a:rPr>
              <a:t>重要提示：申报人在填报信息时，请务必认真核对领取人姓名和银行卡号，确保姓名和身份证一致，同时银行卡数据真实准确，如因信息提供不实将导致银行无法发放。</a:t>
            </a:r>
            <a:endParaRPr lang="zh-CN" altLang="en-US" sz="320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custDataLst>
              <p:tags r:id="rId1"/>
            </p:custDataLst>
          </p:nvPr>
        </p:nvPicPr>
        <p:blipFill>
          <a:blip r:embed="rId2"/>
          <a:stretch>
            <a:fillRect/>
          </a:stretch>
        </p:blipFill>
        <p:spPr>
          <a:xfrm>
            <a:off x="1331595" y="1907540"/>
            <a:ext cx="6741795" cy="3159760"/>
          </a:xfrm>
          <a:prstGeom prst="rect">
            <a:avLst/>
          </a:prstGeom>
        </p:spPr>
      </p:pic>
      <p:sp>
        <p:nvSpPr>
          <p:cNvPr id="7" name="文本框 6"/>
          <p:cNvSpPr txBox="1"/>
          <p:nvPr/>
        </p:nvSpPr>
        <p:spPr>
          <a:xfrm>
            <a:off x="827405" y="692785"/>
            <a:ext cx="2631440" cy="460375"/>
          </a:xfrm>
          <a:prstGeom prst="rect">
            <a:avLst/>
          </a:prstGeom>
          <a:noFill/>
        </p:spPr>
        <p:txBody>
          <a:bodyPr wrap="none" rtlCol="0">
            <a:spAutoFit/>
          </a:bodyPr>
          <a:p>
            <a:r>
              <a:rPr lang="zh-CN" altLang="en-US" sz="2400" b="1"/>
              <a:t>人员信息变更维护</a:t>
            </a:r>
            <a:endParaRPr lang="zh-CN" altLang="en-US" sz="24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custDataLst>
              <p:tags r:id="rId1"/>
            </p:custDataLst>
          </p:nvPr>
        </p:nvSpPr>
        <p:spPr bwMode="auto">
          <a:xfrm>
            <a:off x="1136650" y="1966913"/>
            <a:ext cx="7439025" cy="3016250"/>
          </a:xfrm>
          <a:prstGeom prst="rect">
            <a:avLst/>
          </a:prstGeom>
          <a:noFill/>
          <a:ln w="9525">
            <a:noFill/>
            <a:miter lim="800000"/>
          </a:ln>
        </p:spPr>
        <p:txBody>
          <a:bodyPr wrap="none" lIns="0" tIns="0" rIns="0" bIns="0">
            <a:spAutoFit/>
          </a:bodyPr>
          <a:lstStyle/>
          <a:p>
            <a:r>
              <a:rPr lang="zh-CN" altLang="zh-CN" sz="16600">
                <a:solidFill>
                  <a:srgbClr val="9FD2E9"/>
                </a:solidFill>
                <a:latin typeface="Impact" panose="020B0806030902050204" pitchFamily="34" charset="0"/>
              </a:rPr>
              <a:t>THANKS</a:t>
            </a:r>
            <a:endParaRPr lang="zh-CN" altLang="zh-CN">
              <a:latin typeface="Arial" panose="020B0604020202020204" pitchFamily="34" charset="0"/>
            </a:endParaRPr>
          </a:p>
        </p:txBody>
      </p:sp>
      <p:sp>
        <p:nvSpPr>
          <p:cNvPr id="7" name="矩形 6"/>
          <p:cNvSpPr/>
          <p:nvPr>
            <p:custDataLst>
              <p:tags r:id="rId2"/>
            </p:custDataLst>
          </p:nvPr>
        </p:nvSpPr>
        <p:spPr>
          <a:xfrm>
            <a:off x="1247775" y="3133725"/>
            <a:ext cx="6494463" cy="4349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4400" spc="300" dirty="0">
              <a:ln w="3175">
                <a:noFill/>
              </a:ln>
              <a:solidFill>
                <a:schemeClr val="accent1">
                  <a:lumMod val="50000"/>
                </a:schemeClr>
              </a:solidFill>
              <a:latin typeface="方正毡笔黑繁体" panose="03000509000000000000" pitchFamily="65" charset="-122"/>
              <a:ea typeface="方正毡笔黑繁体" panose="03000509000000000000" pitchFamily="65" charset="-122"/>
            </a:endParaRPr>
          </a:p>
        </p:txBody>
      </p:sp>
      <p:sp>
        <p:nvSpPr>
          <p:cNvPr id="3076" name="KSO_Shape"/>
          <p:cNvSpPr/>
          <p:nvPr>
            <p:custDataLst>
              <p:tags r:id="rId3"/>
            </p:custDataLst>
          </p:nvPr>
        </p:nvSpPr>
        <p:spPr bwMode="auto">
          <a:xfrm>
            <a:off x="7642225" y="1930400"/>
            <a:ext cx="428625" cy="519113"/>
          </a:xfrm>
          <a:custGeom>
            <a:avLst/>
            <a:gdLst>
              <a:gd name="T0" fmla="*/ 2792 w 968375"/>
              <a:gd name="T1" fmla="*/ 31626 h 1170887"/>
              <a:gd name="T2" fmla="*/ 13476 w 968375"/>
              <a:gd name="T3" fmla="*/ 36401 h 1170887"/>
              <a:gd name="T4" fmla="*/ 24038 w 968375"/>
              <a:gd name="T5" fmla="*/ 31871 h 1170887"/>
              <a:gd name="T6" fmla="*/ 25616 w 968375"/>
              <a:gd name="T7" fmla="*/ 32606 h 1170887"/>
              <a:gd name="T8" fmla="*/ 13476 w 968375"/>
              <a:gd name="T9" fmla="*/ 38237 h 1170887"/>
              <a:gd name="T10" fmla="*/ 1093 w 968375"/>
              <a:gd name="T11" fmla="*/ 32361 h 1170887"/>
              <a:gd name="T12" fmla="*/ 2792 w 968375"/>
              <a:gd name="T13" fmla="*/ 31626 h 1170887"/>
              <a:gd name="T14" fmla="*/ 28166 w 968375"/>
              <a:gd name="T15" fmla="*/ 20241 h 1170887"/>
              <a:gd name="T16" fmla="*/ 31323 w 968375"/>
              <a:gd name="T17" fmla="*/ 24158 h 1170887"/>
              <a:gd name="T18" fmla="*/ 27316 w 968375"/>
              <a:gd name="T19" fmla="*/ 28198 h 1170887"/>
              <a:gd name="T20" fmla="*/ 25859 w 968375"/>
              <a:gd name="T21" fmla="*/ 27954 h 1170887"/>
              <a:gd name="T22" fmla="*/ 26830 w 968375"/>
              <a:gd name="T23" fmla="*/ 26362 h 1170887"/>
              <a:gd name="T24" fmla="*/ 27316 w 968375"/>
              <a:gd name="T25" fmla="*/ 26484 h 1170887"/>
              <a:gd name="T26" fmla="*/ 29501 w 968375"/>
              <a:gd name="T27" fmla="*/ 24158 h 1170887"/>
              <a:gd name="T28" fmla="*/ 28045 w 968375"/>
              <a:gd name="T29" fmla="*/ 22077 h 1170887"/>
              <a:gd name="T30" fmla="*/ 28166 w 968375"/>
              <a:gd name="T31" fmla="*/ 20241 h 1170887"/>
              <a:gd name="T32" fmla="*/ 26587 w 968375"/>
              <a:gd name="T33" fmla="*/ 17547 h 1170887"/>
              <a:gd name="T34" fmla="*/ 26830 w 968375"/>
              <a:gd name="T35" fmla="*/ 19996 h 1170887"/>
              <a:gd name="T36" fmla="*/ 13476 w 968375"/>
              <a:gd name="T37" fmla="*/ 33463 h 1170887"/>
              <a:gd name="T38" fmla="*/ 0 w 968375"/>
              <a:gd name="T39" fmla="*/ 19996 h 1170887"/>
              <a:gd name="T40" fmla="*/ 243 w 968375"/>
              <a:gd name="T41" fmla="*/ 17792 h 1170887"/>
              <a:gd name="T42" fmla="*/ 13476 w 968375"/>
              <a:gd name="T43" fmla="*/ 24770 h 1170887"/>
              <a:gd name="T44" fmla="*/ 26587 w 968375"/>
              <a:gd name="T45" fmla="*/ 17792 h 1170887"/>
              <a:gd name="T46" fmla="*/ 26587 w 968375"/>
              <a:gd name="T47" fmla="*/ 17547 h 1170887"/>
              <a:gd name="T48" fmla="*/ 13476 w 968375"/>
              <a:gd name="T49" fmla="*/ 12161 h 1170887"/>
              <a:gd name="T50" fmla="*/ 25131 w 968375"/>
              <a:gd name="T51" fmla="*/ 17792 h 1170887"/>
              <a:gd name="T52" fmla="*/ 25010 w 968375"/>
              <a:gd name="T53" fmla="*/ 18649 h 1170887"/>
              <a:gd name="T54" fmla="*/ 13476 w 968375"/>
              <a:gd name="T55" fmla="*/ 14732 h 1170887"/>
              <a:gd name="T56" fmla="*/ 1821 w 968375"/>
              <a:gd name="T57" fmla="*/ 18649 h 1170887"/>
              <a:gd name="T58" fmla="*/ 1700 w 968375"/>
              <a:gd name="T59" fmla="*/ 17792 h 1170887"/>
              <a:gd name="T60" fmla="*/ 13476 w 968375"/>
              <a:gd name="T61" fmla="*/ 12161 h 1170887"/>
              <a:gd name="T62" fmla="*/ 17593 w 968375"/>
              <a:gd name="T63" fmla="*/ 2028 h 1170887"/>
              <a:gd name="T64" fmla="*/ 17927 w 968375"/>
              <a:gd name="T65" fmla="*/ 12167 h 1170887"/>
              <a:gd name="T66" fmla="*/ 17593 w 968375"/>
              <a:gd name="T67" fmla="*/ 2028 h 1170887"/>
              <a:gd name="T68" fmla="*/ 8900 w 968375"/>
              <a:gd name="T69" fmla="*/ 1352 h 1170887"/>
              <a:gd name="T70" fmla="*/ 9234 w 968375"/>
              <a:gd name="T71" fmla="*/ 11491 h 1170887"/>
              <a:gd name="T72" fmla="*/ 8900 w 968375"/>
              <a:gd name="T73" fmla="*/ 1352 h 1170887"/>
              <a:gd name="T74" fmla="*/ 13246 w 968375"/>
              <a:gd name="T75" fmla="*/ 0 h 1170887"/>
              <a:gd name="T76" fmla="*/ 13581 w 968375"/>
              <a:gd name="T77" fmla="*/ 10139 h 1170887"/>
              <a:gd name="T78" fmla="*/ 13246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9FD2E9"/>
          </a:solidFill>
          <a:ln w="9525">
            <a:noFill/>
            <a:round/>
          </a:ln>
        </p:spPr>
        <p:txBody>
          <a:bodyPr/>
          <a:lstStyle/>
          <a:p>
            <a:endParaRPr lang="zh-CN" altLang="en-US"/>
          </a:p>
        </p:txBody>
      </p:sp>
      <p:grpSp>
        <p:nvGrpSpPr>
          <p:cNvPr id="2" name="Group 4"/>
          <p:cNvGrpSpPr>
            <a:grpSpLocks noChangeAspect="1"/>
          </p:cNvGrpSpPr>
          <p:nvPr>
            <p:custDataLst>
              <p:tags r:id="rId4"/>
            </p:custDataLst>
          </p:nvPr>
        </p:nvGrpSpPr>
        <p:grpSpPr bwMode="auto">
          <a:xfrm>
            <a:off x="3624581" y="3172708"/>
            <a:ext cx="1780112" cy="352832"/>
            <a:chOff x="2088" y="3330"/>
            <a:chExt cx="1786" cy="354"/>
          </a:xfrm>
          <a:solidFill>
            <a:srgbClr val="2987B1"/>
          </a:solidFill>
        </p:grpSpPr>
        <p:sp>
          <p:nvSpPr>
            <p:cNvPr id="5" name="Freeform 5"/>
            <p:cNvSpPr>
              <a:spLocks noEditPoints="1"/>
            </p:cNvSpPr>
            <p:nvPr/>
          </p:nvSpPr>
          <p:spPr bwMode="auto">
            <a:xfrm>
              <a:off x="2088" y="3336"/>
              <a:ext cx="322" cy="341"/>
            </a:xfrm>
            <a:custGeom>
              <a:avLst/>
              <a:gdLst>
                <a:gd name="T0" fmla="*/ 1030 w 5379"/>
                <a:gd name="T1" fmla="*/ 3786 h 5658"/>
                <a:gd name="T2" fmla="*/ 847 w 5379"/>
                <a:gd name="T3" fmla="*/ 4986 h 5658"/>
                <a:gd name="T4" fmla="*/ 1144 w 5379"/>
                <a:gd name="T5" fmla="*/ 4962 h 5658"/>
                <a:gd name="T6" fmla="*/ 1084 w 5379"/>
                <a:gd name="T7" fmla="*/ 3769 h 5658"/>
                <a:gd name="T8" fmla="*/ 2128 w 5379"/>
                <a:gd name="T9" fmla="*/ 3810 h 5658"/>
                <a:gd name="T10" fmla="*/ 1716 w 5379"/>
                <a:gd name="T11" fmla="*/ 3978 h 5658"/>
                <a:gd name="T12" fmla="*/ 1671 w 5379"/>
                <a:gd name="T13" fmla="*/ 4914 h 5658"/>
                <a:gd name="T14" fmla="*/ 2998 w 5379"/>
                <a:gd name="T15" fmla="*/ 3427 h 5658"/>
                <a:gd name="T16" fmla="*/ 2540 w 5379"/>
                <a:gd name="T17" fmla="*/ 2827 h 5658"/>
                <a:gd name="T18" fmla="*/ 2403 w 5379"/>
                <a:gd name="T19" fmla="*/ 3307 h 5658"/>
                <a:gd name="T20" fmla="*/ 2998 w 5379"/>
                <a:gd name="T21" fmla="*/ 2659 h 5658"/>
                <a:gd name="T22" fmla="*/ 1762 w 5379"/>
                <a:gd name="T23" fmla="*/ 2899 h 5658"/>
                <a:gd name="T24" fmla="*/ 526 w 5379"/>
                <a:gd name="T25" fmla="*/ 3355 h 5658"/>
                <a:gd name="T26" fmla="*/ 435 w 5379"/>
                <a:gd name="T27" fmla="*/ 2875 h 5658"/>
                <a:gd name="T28" fmla="*/ 4257 w 5379"/>
                <a:gd name="T29" fmla="*/ 2275 h 5658"/>
                <a:gd name="T30" fmla="*/ 3570 w 5379"/>
                <a:gd name="T31" fmla="*/ 3139 h 5658"/>
                <a:gd name="T32" fmla="*/ 3639 w 5379"/>
                <a:gd name="T33" fmla="*/ 3067 h 5658"/>
                <a:gd name="T34" fmla="*/ 4051 w 5379"/>
                <a:gd name="T35" fmla="*/ 3163 h 5658"/>
                <a:gd name="T36" fmla="*/ 4257 w 5379"/>
                <a:gd name="T37" fmla="*/ 2275 h 5658"/>
                <a:gd name="T38" fmla="*/ 2403 w 5379"/>
                <a:gd name="T39" fmla="*/ 2227 h 5658"/>
                <a:gd name="T40" fmla="*/ 2998 w 5379"/>
                <a:gd name="T41" fmla="*/ 2443 h 5658"/>
                <a:gd name="T42" fmla="*/ 1671 w 5379"/>
                <a:gd name="T43" fmla="*/ 1891 h 5658"/>
                <a:gd name="T44" fmla="*/ 641 w 5379"/>
                <a:gd name="T45" fmla="*/ 2419 h 5658"/>
                <a:gd name="T46" fmla="*/ 206 w 5379"/>
                <a:gd name="T47" fmla="*/ 2371 h 5658"/>
                <a:gd name="T48" fmla="*/ 1671 w 5379"/>
                <a:gd name="T49" fmla="*/ 1891 h 5658"/>
                <a:gd name="T50" fmla="*/ 2701 w 5379"/>
                <a:gd name="T51" fmla="*/ 1363 h 5658"/>
                <a:gd name="T52" fmla="*/ 2403 w 5379"/>
                <a:gd name="T53" fmla="*/ 1867 h 5658"/>
                <a:gd name="T54" fmla="*/ 2998 w 5379"/>
                <a:gd name="T55" fmla="*/ 1795 h 5658"/>
                <a:gd name="T56" fmla="*/ 2788 w 5379"/>
                <a:gd name="T57" fmla="*/ 1345 h 5658"/>
                <a:gd name="T58" fmla="*/ 2815 w 5379"/>
                <a:gd name="T59" fmla="*/ 164 h 5658"/>
                <a:gd name="T60" fmla="*/ 2975 w 5379"/>
                <a:gd name="T61" fmla="*/ 811 h 5658"/>
                <a:gd name="T62" fmla="*/ 3158 w 5379"/>
                <a:gd name="T63" fmla="*/ 1003 h 5658"/>
                <a:gd name="T64" fmla="*/ 3547 w 5379"/>
                <a:gd name="T65" fmla="*/ 1819 h 5658"/>
                <a:gd name="T66" fmla="*/ 4234 w 5379"/>
                <a:gd name="T67" fmla="*/ 1939 h 5658"/>
                <a:gd name="T68" fmla="*/ 4211 w 5379"/>
                <a:gd name="T69" fmla="*/ 571 h 5658"/>
                <a:gd name="T70" fmla="*/ 4875 w 5379"/>
                <a:gd name="T71" fmla="*/ 595 h 5658"/>
                <a:gd name="T72" fmla="*/ 5310 w 5379"/>
                <a:gd name="T73" fmla="*/ 1867 h 5658"/>
                <a:gd name="T74" fmla="*/ 4875 w 5379"/>
                <a:gd name="T75" fmla="*/ 2131 h 5658"/>
                <a:gd name="T76" fmla="*/ 4829 w 5379"/>
                <a:gd name="T77" fmla="*/ 5442 h 5658"/>
                <a:gd name="T78" fmla="*/ 4257 w 5379"/>
                <a:gd name="T79" fmla="*/ 3715 h 5658"/>
                <a:gd name="T80" fmla="*/ 3822 w 5379"/>
                <a:gd name="T81" fmla="*/ 3786 h 5658"/>
                <a:gd name="T82" fmla="*/ 3570 w 5379"/>
                <a:gd name="T83" fmla="*/ 3427 h 5658"/>
                <a:gd name="T84" fmla="*/ 3502 w 5379"/>
                <a:gd name="T85" fmla="*/ 5346 h 5658"/>
                <a:gd name="T86" fmla="*/ 2975 w 5379"/>
                <a:gd name="T87" fmla="*/ 4194 h 5658"/>
                <a:gd name="T88" fmla="*/ 2311 w 5379"/>
                <a:gd name="T89" fmla="*/ 4890 h 5658"/>
                <a:gd name="T90" fmla="*/ 1648 w 5379"/>
                <a:gd name="T91" fmla="*/ 4962 h 5658"/>
                <a:gd name="T92" fmla="*/ 343 w 5379"/>
                <a:gd name="T93" fmla="*/ 5586 h 5658"/>
                <a:gd name="T94" fmla="*/ 320 w 5379"/>
                <a:gd name="T95" fmla="*/ 4002 h 5658"/>
                <a:gd name="T96" fmla="*/ 778 w 5379"/>
                <a:gd name="T97" fmla="*/ 3619 h 5658"/>
                <a:gd name="T98" fmla="*/ 1602 w 5379"/>
                <a:gd name="T99" fmla="*/ 3667 h 5658"/>
                <a:gd name="T100" fmla="*/ 1854 w 5379"/>
                <a:gd name="T101" fmla="*/ 3451 h 5658"/>
                <a:gd name="T102" fmla="*/ 1877 w 5379"/>
                <a:gd name="T103" fmla="*/ 1435 h 5658"/>
                <a:gd name="T104" fmla="*/ 1899 w 5379"/>
                <a:gd name="T105" fmla="*/ 1291 h 5658"/>
                <a:gd name="T106" fmla="*/ 0 w 5379"/>
                <a:gd name="T107" fmla="*/ 1675 h 5658"/>
                <a:gd name="T108" fmla="*/ 1396 w 5379"/>
                <a:gd name="T109" fmla="*/ 1123 h 5658"/>
                <a:gd name="T110" fmla="*/ 1922 w 5379"/>
                <a:gd name="T111" fmla="*/ 1219 h 5658"/>
                <a:gd name="T112" fmla="*/ 2334 w 5379"/>
                <a:gd name="T113" fmla="*/ 1147 h 5658"/>
                <a:gd name="T114" fmla="*/ 2449 w 5379"/>
                <a:gd name="T115" fmla="*/ 451 h 5658"/>
                <a:gd name="T116" fmla="*/ 784 w 5379"/>
                <a:gd name="T117" fmla="*/ 8 h 5658"/>
                <a:gd name="T118" fmla="*/ 1053 w 5379"/>
                <a:gd name="T119" fmla="*/ 164 h 5658"/>
                <a:gd name="T120" fmla="*/ 869 w 5379"/>
                <a:gd name="T121" fmla="*/ 1003 h 5658"/>
                <a:gd name="T122" fmla="*/ 480 w 5379"/>
                <a:gd name="T123" fmla="*/ 499 h 5658"/>
                <a:gd name="T124" fmla="*/ 784 w 5379"/>
                <a:gd name="T125" fmla="*/ 8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9" h="5658">
                  <a:moveTo>
                    <a:pt x="1084" y="3769"/>
                  </a:moveTo>
                  <a:cubicBezTo>
                    <a:pt x="1068" y="3769"/>
                    <a:pt x="1050" y="3774"/>
                    <a:pt x="1030" y="3786"/>
                  </a:cubicBezTo>
                  <a:cubicBezTo>
                    <a:pt x="999" y="3818"/>
                    <a:pt x="938" y="3874"/>
                    <a:pt x="847" y="3954"/>
                  </a:cubicBezTo>
                  <a:cubicBezTo>
                    <a:pt x="877" y="4290"/>
                    <a:pt x="877" y="4634"/>
                    <a:pt x="847" y="4986"/>
                  </a:cubicBezTo>
                  <a:cubicBezTo>
                    <a:pt x="862" y="4986"/>
                    <a:pt x="900" y="4986"/>
                    <a:pt x="961" y="4986"/>
                  </a:cubicBezTo>
                  <a:cubicBezTo>
                    <a:pt x="1037" y="4970"/>
                    <a:pt x="1098" y="4962"/>
                    <a:pt x="1144" y="4962"/>
                  </a:cubicBezTo>
                  <a:cubicBezTo>
                    <a:pt x="1175" y="4578"/>
                    <a:pt x="1190" y="4298"/>
                    <a:pt x="1190" y="4122"/>
                  </a:cubicBezTo>
                  <a:cubicBezTo>
                    <a:pt x="1190" y="3888"/>
                    <a:pt x="1155" y="3771"/>
                    <a:pt x="1084" y="3769"/>
                  </a:cubicBezTo>
                  <a:close/>
                  <a:moveTo>
                    <a:pt x="2998" y="3427"/>
                  </a:moveTo>
                  <a:cubicBezTo>
                    <a:pt x="2769" y="3507"/>
                    <a:pt x="2479" y="3635"/>
                    <a:pt x="2128" y="3810"/>
                  </a:cubicBezTo>
                  <a:cubicBezTo>
                    <a:pt x="2037" y="3858"/>
                    <a:pt x="1968" y="3890"/>
                    <a:pt x="1922" y="3906"/>
                  </a:cubicBezTo>
                  <a:cubicBezTo>
                    <a:pt x="1861" y="3954"/>
                    <a:pt x="1793" y="3978"/>
                    <a:pt x="1716" y="3978"/>
                  </a:cubicBezTo>
                  <a:cubicBezTo>
                    <a:pt x="1716" y="4090"/>
                    <a:pt x="1709" y="4298"/>
                    <a:pt x="1693" y="4602"/>
                  </a:cubicBezTo>
                  <a:cubicBezTo>
                    <a:pt x="1678" y="4730"/>
                    <a:pt x="1671" y="4834"/>
                    <a:pt x="1671" y="4914"/>
                  </a:cubicBezTo>
                  <a:cubicBezTo>
                    <a:pt x="2250" y="4274"/>
                    <a:pt x="2693" y="3794"/>
                    <a:pt x="2998" y="3475"/>
                  </a:cubicBezTo>
                  <a:cubicBezTo>
                    <a:pt x="2998" y="3459"/>
                    <a:pt x="2998" y="3443"/>
                    <a:pt x="2998" y="3427"/>
                  </a:cubicBezTo>
                  <a:close/>
                  <a:moveTo>
                    <a:pt x="2998" y="2659"/>
                  </a:moveTo>
                  <a:cubicBezTo>
                    <a:pt x="2891" y="2691"/>
                    <a:pt x="2739" y="2747"/>
                    <a:pt x="2540" y="2827"/>
                  </a:cubicBezTo>
                  <a:cubicBezTo>
                    <a:pt x="2479" y="2843"/>
                    <a:pt x="2434" y="2859"/>
                    <a:pt x="2403" y="2875"/>
                  </a:cubicBezTo>
                  <a:cubicBezTo>
                    <a:pt x="2403" y="3035"/>
                    <a:pt x="2403" y="3179"/>
                    <a:pt x="2403" y="3307"/>
                  </a:cubicBezTo>
                  <a:cubicBezTo>
                    <a:pt x="2586" y="3259"/>
                    <a:pt x="2785" y="3219"/>
                    <a:pt x="2998" y="3187"/>
                  </a:cubicBezTo>
                  <a:cubicBezTo>
                    <a:pt x="2998" y="2995"/>
                    <a:pt x="2998" y="2819"/>
                    <a:pt x="2998" y="2659"/>
                  </a:cubicBezTo>
                  <a:close/>
                  <a:moveTo>
                    <a:pt x="1739" y="2659"/>
                  </a:moveTo>
                  <a:cubicBezTo>
                    <a:pt x="1747" y="2739"/>
                    <a:pt x="1754" y="2819"/>
                    <a:pt x="1762" y="2899"/>
                  </a:cubicBezTo>
                  <a:cubicBezTo>
                    <a:pt x="1457" y="2947"/>
                    <a:pt x="1083" y="3075"/>
                    <a:pt x="641" y="3283"/>
                  </a:cubicBezTo>
                  <a:cubicBezTo>
                    <a:pt x="595" y="3315"/>
                    <a:pt x="557" y="3339"/>
                    <a:pt x="526" y="3355"/>
                  </a:cubicBezTo>
                  <a:cubicBezTo>
                    <a:pt x="343" y="3419"/>
                    <a:pt x="229" y="3387"/>
                    <a:pt x="183" y="3259"/>
                  </a:cubicBezTo>
                  <a:cubicBezTo>
                    <a:pt x="122" y="3067"/>
                    <a:pt x="206" y="2939"/>
                    <a:pt x="435" y="2875"/>
                  </a:cubicBezTo>
                  <a:cubicBezTo>
                    <a:pt x="648" y="2795"/>
                    <a:pt x="1083" y="2723"/>
                    <a:pt x="1739" y="2659"/>
                  </a:cubicBezTo>
                  <a:close/>
                  <a:moveTo>
                    <a:pt x="4257" y="2275"/>
                  </a:moveTo>
                  <a:cubicBezTo>
                    <a:pt x="4013" y="2339"/>
                    <a:pt x="3784" y="2427"/>
                    <a:pt x="3570" y="2539"/>
                  </a:cubicBezTo>
                  <a:cubicBezTo>
                    <a:pt x="3570" y="2739"/>
                    <a:pt x="3570" y="2939"/>
                    <a:pt x="3570" y="3139"/>
                  </a:cubicBezTo>
                  <a:cubicBezTo>
                    <a:pt x="3570" y="3123"/>
                    <a:pt x="3586" y="3107"/>
                    <a:pt x="3616" y="3091"/>
                  </a:cubicBezTo>
                  <a:cubicBezTo>
                    <a:pt x="3631" y="3075"/>
                    <a:pt x="3639" y="3067"/>
                    <a:pt x="3639" y="3067"/>
                  </a:cubicBezTo>
                  <a:cubicBezTo>
                    <a:pt x="3776" y="2939"/>
                    <a:pt x="3898" y="2955"/>
                    <a:pt x="4005" y="3115"/>
                  </a:cubicBezTo>
                  <a:cubicBezTo>
                    <a:pt x="4005" y="3131"/>
                    <a:pt x="4021" y="3147"/>
                    <a:pt x="4051" y="3163"/>
                  </a:cubicBezTo>
                  <a:cubicBezTo>
                    <a:pt x="4143" y="3307"/>
                    <a:pt x="4211" y="3427"/>
                    <a:pt x="4257" y="3523"/>
                  </a:cubicBezTo>
                  <a:cubicBezTo>
                    <a:pt x="4257" y="3123"/>
                    <a:pt x="4257" y="2707"/>
                    <a:pt x="4257" y="2275"/>
                  </a:cubicBezTo>
                  <a:close/>
                  <a:moveTo>
                    <a:pt x="2998" y="2059"/>
                  </a:moveTo>
                  <a:cubicBezTo>
                    <a:pt x="2785" y="2107"/>
                    <a:pt x="2586" y="2163"/>
                    <a:pt x="2403" y="2227"/>
                  </a:cubicBezTo>
                  <a:cubicBezTo>
                    <a:pt x="2403" y="2323"/>
                    <a:pt x="2403" y="2419"/>
                    <a:pt x="2403" y="2515"/>
                  </a:cubicBezTo>
                  <a:cubicBezTo>
                    <a:pt x="2601" y="2467"/>
                    <a:pt x="2800" y="2443"/>
                    <a:pt x="2998" y="2443"/>
                  </a:cubicBezTo>
                  <a:cubicBezTo>
                    <a:pt x="2998" y="2315"/>
                    <a:pt x="2998" y="2187"/>
                    <a:pt x="2998" y="2059"/>
                  </a:cubicBezTo>
                  <a:close/>
                  <a:moveTo>
                    <a:pt x="1671" y="1891"/>
                  </a:moveTo>
                  <a:cubicBezTo>
                    <a:pt x="1686" y="1947"/>
                    <a:pt x="1701" y="2003"/>
                    <a:pt x="1716" y="2059"/>
                  </a:cubicBezTo>
                  <a:cubicBezTo>
                    <a:pt x="1442" y="2107"/>
                    <a:pt x="1083" y="2227"/>
                    <a:pt x="641" y="2419"/>
                  </a:cubicBezTo>
                  <a:cubicBezTo>
                    <a:pt x="595" y="2435"/>
                    <a:pt x="564" y="2451"/>
                    <a:pt x="549" y="2467"/>
                  </a:cubicBezTo>
                  <a:cubicBezTo>
                    <a:pt x="366" y="2563"/>
                    <a:pt x="251" y="2531"/>
                    <a:pt x="206" y="2371"/>
                  </a:cubicBezTo>
                  <a:cubicBezTo>
                    <a:pt x="129" y="2227"/>
                    <a:pt x="190" y="2115"/>
                    <a:pt x="389" y="2035"/>
                  </a:cubicBezTo>
                  <a:cubicBezTo>
                    <a:pt x="618" y="1971"/>
                    <a:pt x="1045" y="1923"/>
                    <a:pt x="1671" y="1891"/>
                  </a:cubicBezTo>
                  <a:close/>
                  <a:moveTo>
                    <a:pt x="2788" y="1345"/>
                  </a:moveTo>
                  <a:cubicBezTo>
                    <a:pt x="2761" y="1345"/>
                    <a:pt x="2732" y="1351"/>
                    <a:pt x="2701" y="1363"/>
                  </a:cubicBezTo>
                  <a:cubicBezTo>
                    <a:pt x="2640" y="1395"/>
                    <a:pt x="2548" y="1459"/>
                    <a:pt x="2426" y="1555"/>
                  </a:cubicBezTo>
                  <a:cubicBezTo>
                    <a:pt x="2426" y="1651"/>
                    <a:pt x="2418" y="1755"/>
                    <a:pt x="2403" y="1867"/>
                  </a:cubicBezTo>
                  <a:cubicBezTo>
                    <a:pt x="2556" y="1851"/>
                    <a:pt x="2609" y="1843"/>
                    <a:pt x="2563" y="1843"/>
                  </a:cubicBezTo>
                  <a:cubicBezTo>
                    <a:pt x="2777" y="1827"/>
                    <a:pt x="2922" y="1811"/>
                    <a:pt x="2998" y="1795"/>
                  </a:cubicBezTo>
                  <a:cubicBezTo>
                    <a:pt x="2998" y="1747"/>
                    <a:pt x="2998" y="1707"/>
                    <a:pt x="2998" y="1675"/>
                  </a:cubicBezTo>
                  <a:cubicBezTo>
                    <a:pt x="2973" y="1454"/>
                    <a:pt x="2903" y="1344"/>
                    <a:pt x="2788" y="1345"/>
                  </a:cubicBezTo>
                  <a:close/>
                  <a:moveTo>
                    <a:pt x="2744" y="163"/>
                  </a:moveTo>
                  <a:cubicBezTo>
                    <a:pt x="2767" y="161"/>
                    <a:pt x="2790" y="162"/>
                    <a:pt x="2815" y="164"/>
                  </a:cubicBezTo>
                  <a:cubicBezTo>
                    <a:pt x="2998" y="148"/>
                    <a:pt x="3067" y="283"/>
                    <a:pt x="3021" y="571"/>
                  </a:cubicBezTo>
                  <a:cubicBezTo>
                    <a:pt x="3021" y="619"/>
                    <a:pt x="3006" y="699"/>
                    <a:pt x="2975" y="811"/>
                  </a:cubicBezTo>
                  <a:cubicBezTo>
                    <a:pt x="2960" y="891"/>
                    <a:pt x="2952" y="947"/>
                    <a:pt x="2952" y="979"/>
                  </a:cubicBezTo>
                  <a:cubicBezTo>
                    <a:pt x="3029" y="979"/>
                    <a:pt x="3097" y="987"/>
                    <a:pt x="3158" y="1003"/>
                  </a:cubicBezTo>
                  <a:cubicBezTo>
                    <a:pt x="3433" y="1051"/>
                    <a:pt x="3563" y="1251"/>
                    <a:pt x="3547" y="1603"/>
                  </a:cubicBezTo>
                  <a:cubicBezTo>
                    <a:pt x="3547" y="1651"/>
                    <a:pt x="3547" y="1723"/>
                    <a:pt x="3547" y="1819"/>
                  </a:cubicBezTo>
                  <a:cubicBezTo>
                    <a:pt x="3563" y="1915"/>
                    <a:pt x="3570" y="1995"/>
                    <a:pt x="3570" y="2059"/>
                  </a:cubicBezTo>
                  <a:cubicBezTo>
                    <a:pt x="3753" y="2011"/>
                    <a:pt x="3975" y="1971"/>
                    <a:pt x="4234" y="1939"/>
                  </a:cubicBezTo>
                  <a:cubicBezTo>
                    <a:pt x="4234" y="1795"/>
                    <a:pt x="4234" y="1587"/>
                    <a:pt x="4234" y="1315"/>
                  </a:cubicBezTo>
                  <a:cubicBezTo>
                    <a:pt x="4219" y="995"/>
                    <a:pt x="4211" y="747"/>
                    <a:pt x="4211" y="571"/>
                  </a:cubicBezTo>
                  <a:cubicBezTo>
                    <a:pt x="4196" y="363"/>
                    <a:pt x="4288" y="243"/>
                    <a:pt x="4486" y="212"/>
                  </a:cubicBezTo>
                  <a:cubicBezTo>
                    <a:pt x="4730" y="196"/>
                    <a:pt x="4860" y="323"/>
                    <a:pt x="4875" y="595"/>
                  </a:cubicBezTo>
                  <a:cubicBezTo>
                    <a:pt x="4875" y="1027"/>
                    <a:pt x="4875" y="1459"/>
                    <a:pt x="4875" y="1891"/>
                  </a:cubicBezTo>
                  <a:cubicBezTo>
                    <a:pt x="5028" y="1875"/>
                    <a:pt x="5173" y="1867"/>
                    <a:pt x="5310" y="1867"/>
                  </a:cubicBezTo>
                  <a:cubicBezTo>
                    <a:pt x="5333" y="1939"/>
                    <a:pt x="5356" y="2011"/>
                    <a:pt x="5379" y="2083"/>
                  </a:cubicBezTo>
                  <a:cubicBezTo>
                    <a:pt x="5196" y="2083"/>
                    <a:pt x="5028" y="2099"/>
                    <a:pt x="4875" y="2131"/>
                  </a:cubicBezTo>
                  <a:cubicBezTo>
                    <a:pt x="4875" y="3043"/>
                    <a:pt x="4875" y="3715"/>
                    <a:pt x="4875" y="4146"/>
                  </a:cubicBezTo>
                  <a:cubicBezTo>
                    <a:pt x="4860" y="4658"/>
                    <a:pt x="4845" y="5090"/>
                    <a:pt x="4829" y="5442"/>
                  </a:cubicBezTo>
                  <a:cubicBezTo>
                    <a:pt x="4738" y="5458"/>
                    <a:pt x="4539" y="5530"/>
                    <a:pt x="4234" y="5658"/>
                  </a:cubicBezTo>
                  <a:cubicBezTo>
                    <a:pt x="4249" y="5194"/>
                    <a:pt x="4257" y="4546"/>
                    <a:pt x="4257" y="3715"/>
                  </a:cubicBezTo>
                  <a:cubicBezTo>
                    <a:pt x="4211" y="3715"/>
                    <a:pt x="4143" y="3722"/>
                    <a:pt x="4051" y="3738"/>
                  </a:cubicBezTo>
                  <a:cubicBezTo>
                    <a:pt x="3944" y="3754"/>
                    <a:pt x="3868" y="3770"/>
                    <a:pt x="3822" y="3786"/>
                  </a:cubicBezTo>
                  <a:cubicBezTo>
                    <a:pt x="3807" y="3754"/>
                    <a:pt x="3731" y="3643"/>
                    <a:pt x="3593" y="3451"/>
                  </a:cubicBezTo>
                  <a:cubicBezTo>
                    <a:pt x="3593" y="3451"/>
                    <a:pt x="3586" y="3443"/>
                    <a:pt x="3570" y="3427"/>
                  </a:cubicBezTo>
                  <a:cubicBezTo>
                    <a:pt x="3570" y="3411"/>
                    <a:pt x="3563" y="3403"/>
                    <a:pt x="3547" y="3403"/>
                  </a:cubicBezTo>
                  <a:cubicBezTo>
                    <a:pt x="3547" y="3978"/>
                    <a:pt x="3532" y="4626"/>
                    <a:pt x="3502" y="5346"/>
                  </a:cubicBezTo>
                  <a:cubicBezTo>
                    <a:pt x="3303" y="5394"/>
                    <a:pt x="3090" y="5466"/>
                    <a:pt x="2861" y="5562"/>
                  </a:cubicBezTo>
                  <a:cubicBezTo>
                    <a:pt x="2907" y="5130"/>
                    <a:pt x="2945" y="4674"/>
                    <a:pt x="2975" y="4194"/>
                  </a:cubicBezTo>
                  <a:cubicBezTo>
                    <a:pt x="2853" y="4322"/>
                    <a:pt x="2685" y="4498"/>
                    <a:pt x="2472" y="4722"/>
                  </a:cubicBezTo>
                  <a:cubicBezTo>
                    <a:pt x="2395" y="4802"/>
                    <a:pt x="2342" y="4858"/>
                    <a:pt x="2311" y="4890"/>
                  </a:cubicBezTo>
                  <a:cubicBezTo>
                    <a:pt x="2235" y="4906"/>
                    <a:pt x="2113" y="4922"/>
                    <a:pt x="1945" y="4938"/>
                  </a:cubicBezTo>
                  <a:cubicBezTo>
                    <a:pt x="1808" y="4954"/>
                    <a:pt x="1709" y="4962"/>
                    <a:pt x="1648" y="4962"/>
                  </a:cubicBezTo>
                  <a:cubicBezTo>
                    <a:pt x="1648" y="5010"/>
                    <a:pt x="1648" y="5042"/>
                    <a:pt x="1648" y="5058"/>
                  </a:cubicBezTo>
                  <a:cubicBezTo>
                    <a:pt x="1068" y="5250"/>
                    <a:pt x="633" y="5426"/>
                    <a:pt x="343" y="5586"/>
                  </a:cubicBezTo>
                  <a:cubicBezTo>
                    <a:pt x="343" y="5378"/>
                    <a:pt x="335" y="5058"/>
                    <a:pt x="320" y="4626"/>
                  </a:cubicBezTo>
                  <a:cubicBezTo>
                    <a:pt x="320" y="4306"/>
                    <a:pt x="320" y="4098"/>
                    <a:pt x="320" y="4002"/>
                  </a:cubicBezTo>
                  <a:cubicBezTo>
                    <a:pt x="290" y="3715"/>
                    <a:pt x="373" y="3571"/>
                    <a:pt x="572" y="3571"/>
                  </a:cubicBezTo>
                  <a:cubicBezTo>
                    <a:pt x="663" y="3555"/>
                    <a:pt x="732" y="3571"/>
                    <a:pt x="778" y="3619"/>
                  </a:cubicBezTo>
                  <a:cubicBezTo>
                    <a:pt x="900" y="3587"/>
                    <a:pt x="1053" y="3563"/>
                    <a:pt x="1236" y="3547"/>
                  </a:cubicBezTo>
                  <a:cubicBezTo>
                    <a:pt x="1404" y="3547"/>
                    <a:pt x="1526" y="3587"/>
                    <a:pt x="1602" y="3667"/>
                  </a:cubicBezTo>
                  <a:cubicBezTo>
                    <a:pt x="1602" y="3619"/>
                    <a:pt x="1617" y="3587"/>
                    <a:pt x="1648" y="3571"/>
                  </a:cubicBezTo>
                  <a:cubicBezTo>
                    <a:pt x="1663" y="3555"/>
                    <a:pt x="1732" y="3515"/>
                    <a:pt x="1854" y="3451"/>
                  </a:cubicBezTo>
                  <a:cubicBezTo>
                    <a:pt x="1854" y="3211"/>
                    <a:pt x="1861" y="2811"/>
                    <a:pt x="1877" y="2251"/>
                  </a:cubicBezTo>
                  <a:cubicBezTo>
                    <a:pt x="1877" y="1851"/>
                    <a:pt x="1877" y="1579"/>
                    <a:pt x="1877" y="1435"/>
                  </a:cubicBezTo>
                  <a:cubicBezTo>
                    <a:pt x="1877" y="1419"/>
                    <a:pt x="1884" y="1387"/>
                    <a:pt x="1899" y="1339"/>
                  </a:cubicBezTo>
                  <a:cubicBezTo>
                    <a:pt x="1899" y="1307"/>
                    <a:pt x="1899" y="1291"/>
                    <a:pt x="1899" y="1291"/>
                  </a:cubicBezTo>
                  <a:cubicBezTo>
                    <a:pt x="1442" y="1371"/>
                    <a:pt x="938" y="1547"/>
                    <a:pt x="389" y="1819"/>
                  </a:cubicBezTo>
                  <a:cubicBezTo>
                    <a:pt x="190" y="1899"/>
                    <a:pt x="61" y="1851"/>
                    <a:pt x="0" y="1675"/>
                  </a:cubicBezTo>
                  <a:cubicBezTo>
                    <a:pt x="0" y="1467"/>
                    <a:pt x="76" y="1339"/>
                    <a:pt x="229" y="1291"/>
                  </a:cubicBezTo>
                  <a:cubicBezTo>
                    <a:pt x="442" y="1227"/>
                    <a:pt x="831" y="1171"/>
                    <a:pt x="1396" y="1123"/>
                  </a:cubicBezTo>
                  <a:cubicBezTo>
                    <a:pt x="1594" y="1123"/>
                    <a:pt x="1739" y="1115"/>
                    <a:pt x="1831" y="1099"/>
                  </a:cubicBezTo>
                  <a:cubicBezTo>
                    <a:pt x="1861" y="1139"/>
                    <a:pt x="1892" y="1179"/>
                    <a:pt x="1922" y="1219"/>
                  </a:cubicBezTo>
                  <a:cubicBezTo>
                    <a:pt x="1953" y="1123"/>
                    <a:pt x="2022" y="1083"/>
                    <a:pt x="2128" y="1099"/>
                  </a:cubicBezTo>
                  <a:cubicBezTo>
                    <a:pt x="2205" y="1083"/>
                    <a:pt x="2273" y="1099"/>
                    <a:pt x="2334" y="1147"/>
                  </a:cubicBezTo>
                  <a:cubicBezTo>
                    <a:pt x="2350" y="1051"/>
                    <a:pt x="2380" y="883"/>
                    <a:pt x="2426" y="643"/>
                  </a:cubicBezTo>
                  <a:cubicBezTo>
                    <a:pt x="2441" y="547"/>
                    <a:pt x="2449" y="483"/>
                    <a:pt x="2449" y="451"/>
                  </a:cubicBezTo>
                  <a:cubicBezTo>
                    <a:pt x="2489" y="269"/>
                    <a:pt x="2587" y="173"/>
                    <a:pt x="2744" y="163"/>
                  </a:cubicBezTo>
                  <a:close/>
                  <a:moveTo>
                    <a:pt x="784" y="8"/>
                  </a:moveTo>
                  <a:cubicBezTo>
                    <a:pt x="864" y="16"/>
                    <a:pt x="946" y="60"/>
                    <a:pt x="1030" y="140"/>
                  </a:cubicBezTo>
                  <a:cubicBezTo>
                    <a:pt x="1030" y="140"/>
                    <a:pt x="1037" y="148"/>
                    <a:pt x="1053" y="164"/>
                  </a:cubicBezTo>
                  <a:cubicBezTo>
                    <a:pt x="1281" y="451"/>
                    <a:pt x="1442" y="675"/>
                    <a:pt x="1533" y="835"/>
                  </a:cubicBezTo>
                  <a:cubicBezTo>
                    <a:pt x="1304" y="867"/>
                    <a:pt x="1083" y="923"/>
                    <a:pt x="869" y="1003"/>
                  </a:cubicBezTo>
                  <a:cubicBezTo>
                    <a:pt x="839" y="955"/>
                    <a:pt x="770" y="867"/>
                    <a:pt x="663" y="739"/>
                  </a:cubicBezTo>
                  <a:cubicBezTo>
                    <a:pt x="572" y="627"/>
                    <a:pt x="511" y="547"/>
                    <a:pt x="480" y="499"/>
                  </a:cubicBezTo>
                  <a:cubicBezTo>
                    <a:pt x="373" y="339"/>
                    <a:pt x="396" y="204"/>
                    <a:pt x="549" y="92"/>
                  </a:cubicBezTo>
                  <a:cubicBezTo>
                    <a:pt x="625" y="28"/>
                    <a:pt x="703" y="0"/>
                    <a:pt x="784" y="8"/>
                  </a:cubicBezTo>
                  <a:close/>
                </a:path>
              </a:pathLst>
            </a:custGeom>
            <a:grpFill/>
            <a:ln w="0">
              <a:noFill/>
              <a:prstDash val="solid"/>
              <a:round/>
            </a:ln>
          </p:spPr>
          <p:txBody>
            <a:bodyPr/>
            <a:lstStyle/>
            <a:p>
              <a:pPr eaLnBrk="1" fontAlgn="auto" hangingPunct="1">
                <a:spcBef>
                  <a:spcPts val="0"/>
                </a:spcBef>
                <a:spcAft>
                  <a:spcPts val="0"/>
                </a:spcAft>
                <a:defRPr/>
              </a:pPr>
              <a:endParaRPr lang="zh-CN" altLang="en-US">
                <a:solidFill>
                  <a:srgbClr val="33A0D1"/>
                </a:solidFill>
                <a:latin typeface="+mn-lt"/>
                <a:ea typeface="+mn-ea"/>
              </a:endParaRPr>
            </a:p>
          </p:txBody>
        </p:sp>
        <p:sp>
          <p:nvSpPr>
            <p:cNvPr id="11" name="Freeform 6"/>
            <p:cNvSpPr>
              <a:spLocks noEditPoints="1"/>
            </p:cNvSpPr>
            <p:nvPr/>
          </p:nvSpPr>
          <p:spPr bwMode="auto">
            <a:xfrm>
              <a:off x="2586" y="3336"/>
              <a:ext cx="323" cy="341"/>
            </a:xfrm>
            <a:custGeom>
              <a:avLst/>
              <a:gdLst>
                <a:gd name="T0" fmla="*/ 1030 w 5379"/>
                <a:gd name="T1" fmla="*/ 3786 h 5658"/>
                <a:gd name="T2" fmla="*/ 847 w 5379"/>
                <a:gd name="T3" fmla="*/ 4986 h 5658"/>
                <a:gd name="T4" fmla="*/ 1144 w 5379"/>
                <a:gd name="T5" fmla="*/ 4962 h 5658"/>
                <a:gd name="T6" fmla="*/ 1084 w 5379"/>
                <a:gd name="T7" fmla="*/ 3769 h 5658"/>
                <a:gd name="T8" fmla="*/ 2129 w 5379"/>
                <a:gd name="T9" fmla="*/ 3810 h 5658"/>
                <a:gd name="T10" fmla="*/ 1717 w 5379"/>
                <a:gd name="T11" fmla="*/ 3978 h 5658"/>
                <a:gd name="T12" fmla="*/ 1671 w 5379"/>
                <a:gd name="T13" fmla="*/ 4914 h 5658"/>
                <a:gd name="T14" fmla="*/ 2998 w 5379"/>
                <a:gd name="T15" fmla="*/ 3427 h 5658"/>
                <a:gd name="T16" fmla="*/ 2541 w 5379"/>
                <a:gd name="T17" fmla="*/ 2827 h 5658"/>
                <a:gd name="T18" fmla="*/ 2403 w 5379"/>
                <a:gd name="T19" fmla="*/ 3307 h 5658"/>
                <a:gd name="T20" fmla="*/ 2998 w 5379"/>
                <a:gd name="T21" fmla="*/ 2659 h 5658"/>
                <a:gd name="T22" fmla="*/ 1762 w 5379"/>
                <a:gd name="T23" fmla="*/ 2899 h 5658"/>
                <a:gd name="T24" fmla="*/ 526 w 5379"/>
                <a:gd name="T25" fmla="*/ 3355 h 5658"/>
                <a:gd name="T26" fmla="*/ 435 w 5379"/>
                <a:gd name="T27" fmla="*/ 2875 h 5658"/>
                <a:gd name="T28" fmla="*/ 4257 w 5379"/>
                <a:gd name="T29" fmla="*/ 2275 h 5658"/>
                <a:gd name="T30" fmla="*/ 3571 w 5379"/>
                <a:gd name="T31" fmla="*/ 3139 h 5658"/>
                <a:gd name="T32" fmla="*/ 3639 w 5379"/>
                <a:gd name="T33" fmla="*/ 3067 h 5658"/>
                <a:gd name="T34" fmla="*/ 4051 w 5379"/>
                <a:gd name="T35" fmla="*/ 3163 h 5658"/>
                <a:gd name="T36" fmla="*/ 4257 w 5379"/>
                <a:gd name="T37" fmla="*/ 2275 h 5658"/>
                <a:gd name="T38" fmla="*/ 2403 w 5379"/>
                <a:gd name="T39" fmla="*/ 2227 h 5658"/>
                <a:gd name="T40" fmla="*/ 2998 w 5379"/>
                <a:gd name="T41" fmla="*/ 2443 h 5658"/>
                <a:gd name="T42" fmla="*/ 1671 w 5379"/>
                <a:gd name="T43" fmla="*/ 1891 h 5658"/>
                <a:gd name="T44" fmla="*/ 641 w 5379"/>
                <a:gd name="T45" fmla="*/ 2419 h 5658"/>
                <a:gd name="T46" fmla="*/ 206 w 5379"/>
                <a:gd name="T47" fmla="*/ 2371 h 5658"/>
                <a:gd name="T48" fmla="*/ 1671 w 5379"/>
                <a:gd name="T49" fmla="*/ 1891 h 5658"/>
                <a:gd name="T50" fmla="*/ 2701 w 5379"/>
                <a:gd name="T51" fmla="*/ 1363 h 5658"/>
                <a:gd name="T52" fmla="*/ 2403 w 5379"/>
                <a:gd name="T53" fmla="*/ 1867 h 5658"/>
                <a:gd name="T54" fmla="*/ 2998 w 5379"/>
                <a:gd name="T55" fmla="*/ 1795 h 5658"/>
                <a:gd name="T56" fmla="*/ 2788 w 5379"/>
                <a:gd name="T57" fmla="*/ 1345 h 5658"/>
                <a:gd name="T58" fmla="*/ 2815 w 5379"/>
                <a:gd name="T59" fmla="*/ 164 h 5658"/>
                <a:gd name="T60" fmla="*/ 2975 w 5379"/>
                <a:gd name="T61" fmla="*/ 811 h 5658"/>
                <a:gd name="T62" fmla="*/ 3159 w 5379"/>
                <a:gd name="T63" fmla="*/ 1003 h 5658"/>
                <a:gd name="T64" fmla="*/ 3548 w 5379"/>
                <a:gd name="T65" fmla="*/ 1819 h 5658"/>
                <a:gd name="T66" fmla="*/ 4234 w 5379"/>
                <a:gd name="T67" fmla="*/ 1939 h 5658"/>
                <a:gd name="T68" fmla="*/ 4212 w 5379"/>
                <a:gd name="T69" fmla="*/ 571 h 5658"/>
                <a:gd name="T70" fmla="*/ 4875 w 5379"/>
                <a:gd name="T71" fmla="*/ 595 h 5658"/>
                <a:gd name="T72" fmla="*/ 5310 w 5379"/>
                <a:gd name="T73" fmla="*/ 1867 h 5658"/>
                <a:gd name="T74" fmla="*/ 4875 w 5379"/>
                <a:gd name="T75" fmla="*/ 2131 h 5658"/>
                <a:gd name="T76" fmla="*/ 4830 w 5379"/>
                <a:gd name="T77" fmla="*/ 5442 h 5658"/>
                <a:gd name="T78" fmla="*/ 4257 w 5379"/>
                <a:gd name="T79" fmla="*/ 3715 h 5658"/>
                <a:gd name="T80" fmla="*/ 3822 w 5379"/>
                <a:gd name="T81" fmla="*/ 3786 h 5658"/>
                <a:gd name="T82" fmla="*/ 3571 w 5379"/>
                <a:gd name="T83" fmla="*/ 3427 h 5658"/>
                <a:gd name="T84" fmla="*/ 3502 w 5379"/>
                <a:gd name="T85" fmla="*/ 5346 h 5658"/>
                <a:gd name="T86" fmla="*/ 2975 w 5379"/>
                <a:gd name="T87" fmla="*/ 4194 h 5658"/>
                <a:gd name="T88" fmla="*/ 2312 w 5379"/>
                <a:gd name="T89" fmla="*/ 4890 h 5658"/>
                <a:gd name="T90" fmla="*/ 1648 w 5379"/>
                <a:gd name="T91" fmla="*/ 4962 h 5658"/>
                <a:gd name="T92" fmla="*/ 343 w 5379"/>
                <a:gd name="T93" fmla="*/ 5586 h 5658"/>
                <a:gd name="T94" fmla="*/ 320 w 5379"/>
                <a:gd name="T95" fmla="*/ 4002 h 5658"/>
                <a:gd name="T96" fmla="*/ 778 w 5379"/>
                <a:gd name="T97" fmla="*/ 3619 h 5658"/>
                <a:gd name="T98" fmla="*/ 1602 w 5379"/>
                <a:gd name="T99" fmla="*/ 3667 h 5658"/>
                <a:gd name="T100" fmla="*/ 1854 w 5379"/>
                <a:gd name="T101" fmla="*/ 3451 h 5658"/>
                <a:gd name="T102" fmla="*/ 1877 w 5379"/>
                <a:gd name="T103" fmla="*/ 1435 h 5658"/>
                <a:gd name="T104" fmla="*/ 1900 w 5379"/>
                <a:gd name="T105" fmla="*/ 1291 h 5658"/>
                <a:gd name="T106" fmla="*/ 0 w 5379"/>
                <a:gd name="T107" fmla="*/ 1675 h 5658"/>
                <a:gd name="T108" fmla="*/ 1396 w 5379"/>
                <a:gd name="T109" fmla="*/ 1123 h 5658"/>
                <a:gd name="T110" fmla="*/ 1923 w 5379"/>
                <a:gd name="T111" fmla="*/ 1219 h 5658"/>
                <a:gd name="T112" fmla="*/ 2335 w 5379"/>
                <a:gd name="T113" fmla="*/ 1147 h 5658"/>
                <a:gd name="T114" fmla="*/ 2449 w 5379"/>
                <a:gd name="T115" fmla="*/ 451 h 5658"/>
                <a:gd name="T116" fmla="*/ 784 w 5379"/>
                <a:gd name="T117" fmla="*/ 8 h 5658"/>
                <a:gd name="T118" fmla="*/ 1053 w 5379"/>
                <a:gd name="T119" fmla="*/ 164 h 5658"/>
                <a:gd name="T120" fmla="*/ 870 w 5379"/>
                <a:gd name="T121" fmla="*/ 1003 h 5658"/>
                <a:gd name="T122" fmla="*/ 481 w 5379"/>
                <a:gd name="T123" fmla="*/ 499 h 5658"/>
                <a:gd name="T124" fmla="*/ 784 w 5379"/>
                <a:gd name="T125" fmla="*/ 8 h 5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9" h="5658">
                  <a:moveTo>
                    <a:pt x="1084" y="3769"/>
                  </a:moveTo>
                  <a:cubicBezTo>
                    <a:pt x="1068" y="3769"/>
                    <a:pt x="1050" y="3774"/>
                    <a:pt x="1030" y="3786"/>
                  </a:cubicBezTo>
                  <a:cubicBezTo>
                    <a:pt x="999" y="3818"/>
                    <a:pt x="938" y="3874"/>
                    <a:pt x="847" y="3954"/>
                  </a:cubicBezTo>
                  <a:cubicBezTo>
                    <a:pt x="877" y="4290"/>
                    <a:pt x="877" y="4634"/>
                    <a:pt x="847" y="4986"/>
                  </a:cubicBezTo>
                  <a:cubicBezTo>
                    <a:pt x="862" y="4986"/>
                    <a:pt x="900" y="4986"/>
                    <a:pt x="961" y="4986"/>
                  </a:cubicBezTo>
                  <a:cubicBezTo>
                    <a:pt x="1038" y="4970"/>
                    <a:pt x="1099" y="4962"/>
                    <a:pt x="1144" y="4962"/>
                  </a:cubicBezTo>
                  <a:cubicBezTo>
                    <a:pt x="1175" y="4578"/>
                    <a:pt x="1190" y="4298"/>
                    <a:pt x="1190" y="4122"/>
                  </a:cubicBezTo>
                  <a:cubicBezTo>
                    <a:pt x="1190" y="3888"/>
                    <a:pt x="1155" y="3771"/>
                    <a:pt x="1084" y="3769"/>
                  </a:cubicBezTo>
                  <a:close/>
                  <a:moveTo>
                    <a:pt x="2998" y="3427"/>
                  </a:moveTo>
                  <a:cubicBezTo>
                    <a:pt x="2769" y="3507"/>
                    <a:pt x="2480" y="3635"/>
                    <a:pt x="2129" y="3810"/>
                  </a:cubicBezTo>
                  <a:cubicBezTo>
                    <a:pt x="2037" y="3858"/>
                    <a:pt x="1968" y="3890"/>
                    <a:pt x="1923" y="3906"/>
                  </a:cubicBezTo>
                  <a:cubicBezTo>
                    <a:pt x="1862" y="3954"/>
                    <a:pt x="1793" y="3978"/>
                    <a:pt x="1717" y="3978"/>
                  </a:cubicBezTo>
                  <a:cubicBezTo>
                    <a:pt x="1717" y="4090"/>
                    <a:pt x="1709" y="4298"/>
                    <a:pt x="1694" y="4602"/>
                  </a:cubicBezTo>
                  <a:cubicBezTo>
                    <a:pt x="1678" y="4730"/>
                    <a:pt x="1671" y="4834"/>
                    <a:pt x="1671" y="4914"/>
                  </a:cubicBezTo>
                  <a:cubicBezTo>
                    <a:pt x="2251" y="4274"/>
                    <a:pt x="2693" y="3794"/>
                    <a:pt x="2998" y="3475"/>
                  </a:cubicBezTo>
                  <a:cubicBezTo>
                    <a:pt x="2998" y="3459"/>
                    <a:pt x="2998" y="3443"/>
                    <a:pt x="2998" y="3427"/>
                  </a:cubicBezTo>
                  <a:close/>
                  <a:moveTo>
                    <a:pt x="2998" y="2659"/>
                  </a:moveTo>
                  <a:cubicBezTo>
                    <a:pt x="2892" y="2691"/>
                    <a:pt x="2739" y="2747"/>
                    <a:pt x="2541" y="2827"/>
                  </a:cubicBezTo>
                  <a:cubicBezTo>
                    <a:pt x="2480" y="2843"/>
                    <a:pt x="2434" y="2859"/>
                    <a:pt x="2403" y="2875"/>
                  </a:cubicBezTo>
                  <a:cubicBezTo>
                    <a:pt x="2403" y="3035"/>
                    <a:pt x="2403" y="3179"/>
                    <a:pt x="2403" y="3307"/>
                  </a:cubicBezTo>
                  <a:cubicBezTo>
                    <a:pt x="2586" y="3259"/>
                    <a:pt x="2785" y="3219"/>
                    <a:pt x="2998" y="3187"/>
                  </a:cubicBezTo>
                  <a:cubicBezTo>
                    <a:pt x="2998" y="2995"/>
                    <a:pt x="2998" y="2819"/>
                    <a:pt x="2998" y="2659"/>
                  </a:cubicBezTo>
                  <a:close/>
                  <a:moveTo>
                    <a:pt x="1739" y="2659"/>
                  </a:moveTo>
                  <a:cubicBezTo>
                    <a:pt x="1747" y="2739"/>
                    <a:pt x="1755" y="2819"/>
                    <a:pt x="1762" y="2899"/>
                  </a:cubicBezTo>
                  <a:cubicBezTo>
                    <a:pt x="1457" y="2947"/>
                    <a:pt x="1083" y="3075"/>
                    <a:pt x="641" y="3283"/>
                  </a:cubicBezTo>
                  <a:cubicBezTo>
                    <a:pt x="595" y="3315"/>
                    <a:pt x="557" y="3339"/>
                    <a:pt x="526" y="3355"/>
                  </a:cubicBezTo>
                  <a:cubicBezTo>
                    <a:pt x="343" y="3419"/>
                    <a:pt x="229" y="3387"/>
                    <a:pt x="183" y="3259"/>
                  </a:cubicBezTo>
                  <a:cubicBezTo>
                    <a:pt x="122" y="3067"/>
                    <a:pt x="206" y="2939"/>
                    <a:pt x="435" y="2875"/>
                  </a:cubicBezTo>
                  <a:cubicBezTo>
                    <a:pt x="648" y="2795"/>
                    <a:pt x="1083" y="2723"/>
                    <a:pt x="1739" y="2659"/>
                  </a:cubicBezTo>
                  <a:close/>
                  <a:moveTo>
                    <a:pt x="4257" y="2275"/>
                  </a:moveTo>
                  <a:cubicBezTo>
                    <a:pt x="4013" y="2339"/>
                    <a:pt x="3784" y="2427"/>
                    <a:pt x="3571" y="2539"/>
                  </a:cubicBezTo>
                  <a:cubicBezTo>
                    <a:pt x="3571" y="2739"/>
                    <a:pt x="3571" y="2939"/>
                    <a:pt x="3571" y="3139"/>
                  </a:cubicBezTo>
                  <a:cubicBezTo>
                    <a:pt x="3571" y="3123"/>
                    <a:pt x="3586" y="3107"/>
                    <a:pt x="3616" y="3091"/>
                  </a:cubicBezTo>
                  <a:cubicBezTo>
                    <a:pt x="3632" y="3075"/>
                    <a:pt x="3639" y="3067"/>
                    <a:pt x="3639" y="3067"/>
                  </a:cubicBezTo>
                  <a:cubicBezTo>
                    <a:pt x="3777" y="2939"/>
                    <a:pt x="3899" y="2955"/>
                    <a:pt x="4006" y="3115"/>
                  </a:cubicBezTo>
                  <a:cubicBezTo>
                    <a:pt x="4006" y="3131"/>
                    <a:pt x="4021" y="3147"/>
                    <a:pt x="4051" y="3163"/>
                  </a:cubicBezTo>
                  <a:cubicBezTo>
                    <a:pt x="4143" y="3307"/>
                    <a:pt x="4212" y="3427"/>
                    <a:pt x="4257" y="3523"/>
                  </a:cubicBezTo>
                  <a:cubicBezTo>
                    <a:pt x="4257" y="3123"/>
                    <a:pt x="4257" y="2707"/>
                    <a:pt x="4257" y="2275"/>
                  </a:cubicBezTo>
                  <a:close/>
                  <a:moveTo>
                    <a:pt x="2998" y="2059"/>
                  </a:moveTo>
                  <a:cubicBezTo>
                    <a:pt x="2785" y="2107"/>
                    <a:pt x="2586" y="2163"/>
                    <a:pt x="2403" y="2227"/>
                  </a:cubicBezTo>
                  <a:cubicBezTo>
                    <a:pt x="2403" y="2323"/>
                    <a:pt x="2403" y="2419"/>
                    <a:pt x="2403" y="2515"/>
                  </a:cubicBezTo>
                  <a:cubicBezTo>
                    <a:pt x="2602" y="2467"/>
                    <a:pt x="2800" y="2443"/>
                    <a:pt x="2998" y="2443"/>
                  </a:cubicBezTo>
                  <a:cubicBezTo>
                    <a:pt x="2998" y="2315"/>
                    <a:pt x="2998" y="2187"/>
                    <a:pt x="2998" y="2059"/>
                  </a:cubicBezTo>
                  <a:close/>
                  <a:moveTo>
                    <a:pt x="1671" y="1891"/>
                  </a:moveTo>
                  <a:cubicBezTo>
                    <a:pt x="1686" y="1947"/>
                    <a:pt x="1701" y="2003"/>
                    <a:pt x="1717" y="2059"/>
                  </a:cubicBezTo>
                  <a:cubicBezTo>
                    <a:pt x="1442" y="2107"/>
                    <a:pt x="1083" y="2227"/>
                    <a:pt x="641" y="2419"/>
                  </a:cubicBezTo>
                  <a:cubicBezTo>
                    <a:pt x="595" y="2435"/>
                    <a:pt x="564" y="2451"/>
                    <a:pt x="549" y="2467"/>
                  </a:cubicBezTo>
                  <a:cubicBezTo>
                    <a:pt x="366" y="2563"/>
                    <a:pt x="252" y="2531"/>
                    <a:pt x="206" y="2371"/>
                  </a:cubicBezTo>
                  <a:cubicBezTo>
                    <a:pt x="130" y="2227"/>
                    <a:pt x="191" y="2115"/>
                    <a:pt x="389" y="2035"/>
                  </a:cubicBezTo>
                  <a:cubicBezTo>
                    <a:pt x="618" y="1971"/>
                    <a:pt x="1045" y="1923"/>
                    <a:pt x="1671" y="1891"/>
                  </a:cubicBezTo>
                  <a:close/>
                  <a:moveTo>
                    <a:pt x="2788" y="1345"/>
                  </a:moveTo>
                  <a:cubicBezTo>
                    <a:pt x="2761" y="1345"/>
                    <a:pt x="2732" y="1351"/>
                    <a:pt x="2701" y="1363"/>
                  </a:cubicBezTo>
                  <a:cubicBezTo>
                    <a:pt x="2640" y="1395"/>
                    <a:pt x="2548" y="1459"/>
                    <a:pt x="2426" y="1555"/>
                  </a:cubicBezTo>
                  <a:cubicBezTo>
                    <a:pt x="2426" y="1651"/>
                    <a:pt x="2419" y="1755"/>
                    <a:pt x="2403" y="1867"/>
                  </a:cubicBezTo>
                  <a:cubicBezTo>
                    <a:pt x="2556" y="1851"/>
                    <a:pt x="2609" y="1843"/>
                    <a:pt x="2563" y="1843"/>
                  </a:cubicBezTo>
                  <a:cubicBezTo>
                    <a:pt x="2777" y="1827"/>
                    <a:pt x="2922" y="1811"/>
                    <a:pt x="2998" y="1795"/>
                  </a:cubicBezTo>
                  <a:cubicBezTo>
                    <a:pt x="2998" y="1747"/>
                    <a:pt x="2998" y="1707"/>
                    <a:pt x="2998" y="1675"/>
                  </a:cubicBezTo>
                  <a:cubicBezTo>
                    <a:pt x="2974" y="1454"/>
                    <a:pt x="2903" y="1344"/>
                    <a:pt x="2788" y="1345"/>
                  </a:cubicBezTo>
                  <a:close/>
                  <a:moveTo>
                    <a:pt x="2744" y="163"/>
                  </a:moveTo>
                  <a:cubicBezTo>
                    <a:pt x="2767" y="161"/>
                    <a:pt x="2790" y="162"/>
                    <a:pt x="2815" y="164"/>
                  </a:cubicBezTo>
                  <a:cubicBezTo>
                    <a:pt x="2998" y="148"/>
                    <a:pt x="3067" y="283"/>
                    <a:pt x="3021" y="571"/>
                  </a:cubicBezTo>
                  <a:cubicBezTo>
                    <a:pt x="3021" y="619"/>
                    <a:pt x="3006" y="699"/>
                    <a:pt x="2975" y="811"/>
                  </a:cubicBezTo>
                  <a:cubicBezTo>
                    <a:pt x="2960" y="891"/>
                    <a:pt x="2953" y="947"/>
                    <a:pt x="2953" y="979"/>
                  </a:cubicBezTo>
                  <a:cubicBezTo>
                    <a:pt x="3029" y="979"/>
                    <a:pt x="3098" y="987"/>
                    <a:pt x="3159" y="1003"/>
                  </a:cubicBezTo>
                  <a:cubicBezTo>
                    <a:pt x="3433" y="1051"/>
                    <a:pt x="3563" y="1251"/>
                    <a:pt x="3548" y="1603"/>
                  </a:cubicBezTo>
                  <a:cubicBezTo>
                    <a:pt x="3548" y="1651"/>
                    <a:pt x="3548" y="1723"/>
                    <a:pt x="3548" y="1819"/>
                  </a:cubicBezTo>
                  <a:cubicBezTo>
                    <a:pt x="3563" y="1915"/>
                    <a:pt x="3571" y="1995"/>
                    <a:pt x="3571" y="2059"/>
                  </a:cubicBezTo>
                  <a:cubicBezTo>
                    <a:pt x="3754" y="2011"/>
                    <a:pt x="3975" y="1971"/>
                    <a:pt x="4234" y="1939"/>
                  </a:cubicBezTo>
                  <a:cubicBezTo>
                    <a:pt x="4234" y="1795"/>
                    <a:pt x="4234" y="1587"/>
                    <a:pt x="4234" y="1315"/>
                  </a:cubicBezTo>
                  <a:cubicBezTo>
                    <a:pt x="4219" y="995"/>
                    <a:pt x="4212" y="747"/>
                    <a:pt x="4212" y="571"/>
                  </a:cubicBezTo>
                  <a:cubicBezTo>
                    <a:pt x="4196" y="363"/>
                    <a:pt x="4288" y="243"/>
                    <a:pt x="4486" y="212"/>
                  </a:cubicBezTo>
                  <a:cubicBezTo>
                    <a:pt x="4730" y="196"/>
                    <a:pt x="4860" y="323"/>
                    <a:pt x="4875" y="595"/>
                  </a:cubicBezTo>
                  <a:cubicBezTo>
                    <a:pt x="4875" y="1027"/>
                    <a:pt x="4875" y="1459"/>
                    <a:pt x="4875" y="1891"/>
                  </a:cubicBezTo>
                  <a:cubicBezTo>
                    <a:pt x="5028" y="1875"/>
                    <a:pt x="5173" y="1867"/>
                    <a:pt x="5310" y="1867"/>
                  </a:cubicBezTo>
                  <a:cubicBezTo>
                    <a:pt x="5333" y="1939"/>
                    <a:pt x="5356" y="2011"/>
                    <a:pt x="5379" y="2083"/>
                  </a:cubicBezTo>
                  <a:cubicBezTo>
                    <a:pt x="5196" y="2083"/>
                    <a:pt x="5028" y="2099"/>
                    <a:pt x="4875" y="2131"/>
                  </a:cubicBezTo>
                  <a:cubicBezTo>
                    <a:pt x="4875" y="3043"/>
                    <a:pt x="4875" y="3715"/>
                    <a:pt x="4875" y="4146"/>
                  </a:cubicBezTo>
                  <a:cubicBezTo>
                    <a:pt x="4860" y="4658"/>
                    <a:pt x="4845" y="5090"/>
                    <a:pt x="4830" y="5442"/>
                  </a:cubicBezTo>
                  <a:cubicBezTo>
                    <a:pt x="4738" y="5458"/>
                    <a:pt x="4540" y="5530"/>
                    <a:pt x="4234" y="5658"/>
                  </a:cubicBezTo>
                  <a:cubicBezTo>
                    <a:pt x="4250" y="5194"/>
                    <a:pt x="4257" y="4546"/>
                    <a:pt x="4257" y="3715"/>
                  </a:cubicBezTo>
                  <a:cubicBezTo>
                    <a:pt x="4212" y="3715"/>
                    <a:pt x="4143" y="3722"/>
                    <a:pt x="4051" y="3738"/>
                  </a:cubicBezTo>
                  <a:cubicBezTo>
                    <a:pt x="3944" y="3754"/>
                    <a:pt x="3868" y="3770"/>
                    <a:pt x="3822" y="3786"/>
                  </a:cubicBezTo>
                  <a:cubicBezTo>
                    <a:pt x="3807" y="3754"/>
                    <a:pt x="3731" y="3643"/>
                    <a:pt x="3594" y="3451"/>
                  </a:cubicBezTo>
                  <a:cubicBezTo>
                    <a:pt x="3594" y="3451"/>
                    <a:pt x="3586" y="3443"/>
                    <a:pt x="3571" y="3427"/>
                  </a:cubicBezTo>
                  <a:cubicBezTo>
                    <a:pt x="3571" y="3411"/>
                    <a:pt x="3563" y="3403"/>
                    <a:pt x="3548" y="3403"/>
                  </a:cubicBezTo>
                  <a:cubicBezTo>
                    <a:pt x="3548" y="3978"/>
                    <a:pt x="3532" y="4626"/>
                    <a:pt x="3502" y="5346"/>
                  </a:cubicBezTo>
                  <a:cubicBezTo>
                    <a:pt x="3304" y="5394"/>
                    <a:pt x="3090" y="5466"/>
                    <a:pt x="2861" y="5562"/>
                  </a:cubicBezTo>
                  <a:cubicBezTo>
                    <a:pt x="2907" y="5130"/>
                    <a:pt x="2945" y="4674"/>
                    <a:pt x="2975" y="4194"/>
                  </a:cubicBezTo>
                  <a:cubicBezTo>
                    <a:pt x="2853" y="4322"/>
                    <a:pt x="2686" y="4498"/>
                    <a:pt x="2472" y="4722"/>
                  </a:cubicBezTo>
                  <a:cubicBezTo>
                    <a:pt x="2396" y="4802"/>
                    <a:pt x="2342" y="4858"/>
                    <a:pt x="2312" y="4890"/>
                  </a:cubicBezTo>
                  <a:cubicBezTo>
                    <a:pt x="2235" y="4906"/>
                    <a:pt x="2113" y="4922"/>
                    <a:pt x="1945" y="4938"/>
                  </a:cubicBezTo>
                  <a:cubicBezTo>
                    <a:pt x="1808" y="4954"/>
                    <a:pt x="1709" y="4962"/>
                    <a:pt x="1648" y="4962"/>
                  </a:cubicBezTo>
                  <a:cubicBezTo>
                    <a:pt x="1648" y="5010"/>
                    <a:pt x="1648" y="5042"/>
                    <a:pt x="1648" y="5058"/>
                  </a:cubicBezTo>
                  <a:cubicBezTo>
                    <a:pt x="1068" y="5250"/>
                    <a:pt x="633" y="5426"/>
                    <a:pt x="343" y="5586"/>
                  </a:cubicBezTo>
                  <a:cubicBezTo>
                    <a:pt x="343" y="5378"/>
                    <a:pt x="336" y="5058"/>
                    <a:pt x="320" y="4626"/>
                  </a:cubicBezTo>
                  <a:cubicBezTo>
                    <a:pt x="320" y="4306"/>
                    <a:pt x="320" y="4098"/>
                    <a:pt x="320" y="4002"/>
                  </a:cubicBezTo>
                  <a:cubicBezTo>
                    <a:pt x="290" y="3715"/>
                    <a:pt x="374" y="3571"/>
                    <a:pt x="572" y="3571"/>
                  </a:cubicBezTo>
                  <a:cubicBezTo>
                    <a:pt x="664" y="3555"/>
                    <a:pt x="732" y="3571"/>
                    <a:pt x="778" y="3619"/>
                  </a:cubicBezTo>
                  <a:cubicBezTo>
                    <a:pt x="900" y="3587"/>
                    <a:pt x="1053" y="3563"/>
                    <a:pt x="1236" y="3547"/>
                  </a:cubicBezTo>
                  <a:cubicBezTo>
                    <a:pt x="1404" y="3547"/>
                    <a:pt x="1526" y="3587"/>
                    <a:pt x="1602" y="3667"/>
                  </a:cubicBezTo>
                  <a:cubicBezTo>
                    <a:pt x="1602" y="3619"/>
                    <a:pt x="1617" y="3587"/>
                    <a:pt x="1648" y="3571"/>
                  </a:cubicBezTo>
                  <a:cubicBezTo>
                    <a:pt x="1663" y="3555"/>
                    <a:pt x="1732" y="3515"/>
                    <a:pt x="1854" y="3451"/>
                  </a:cubicBezTo>
                  <a:cubicBezTo>
                    <a:pt x="1854" y="3211"/>
                    <a:pt x="1862" y="2811"/>
                    <a:pt x="1877" y="2251"/>
                  </a:cubicBezTo>
                  <a:cubicBezTo>
                    <a:pt x="1877" y="1851"/>
                    <a:pt x="1877" y="1579"/>
                    <a:pt x="1877" y="1435"/>
                  </a:cubicBezTo>
                  <a:cubicBezTo>
                    <a:pt x="1877" y="1419"/>
                    <a:pt x="1884" y="1387"/>
                    <a:pt x="1900" y="1339"/>
                  </a:cubicBezTo>
                  <a:cubicBezTo>
                    <a:pt x="1900" y="1307"/>
                    <a:pt x="1900" y="1291"/>
                    <a:pt x="1900" y="1291"/>
                  </a:cubicBezTo>
                  <a:cubicBezTo>
                    <a:pt x="1442" y="1371"/>
                    <a:pt x="938" y="1547"/>
                    <a:pt x="389" y="1819"/>
                  </a:cubicBezTo>
                  <a:cubicBezTo>
                    <a:pt x="191" y="1899"/>
                    <a:pt x="61" y="1851"/>
                    <a:pt x="0" y="1675"/>
                  </a:cubicBezTo>
                  <a:cubicBezTo>
                    <a:pt x="0" y="1467"/>
                    <a:pt x="76" y="1339"/>
                    <a:pt x="229" y="1291"/>
                  </a:cubicBezTo>
                  <a:cubicBezTo>
                    <a:pt x="442" y="1227"/>
                    <a:pt x="832" y="1171"/>
                    <a:pt x="1396" y="1123"/>
                  </a:cubicBezTo>
                  <a:cubicBezTo>
                    <a:pt x="1595" y="1123"/>
                    <a:pt x="1739" y="1115"/>
                    <a:pt x="1831" y="1099"/>
                  </a:cubicBezTo>
                  <a:cubicBezTo>
                    <a:pt x="1862" y="1139"/>
                    <a:pt x="1892" y="1179"/>
                    <a:pt x="1923" y="1219"/>
                  </a:cubicBezTo>
                  <a:cubicBezTo>
                    <a:pt x="1953" y="1123"/>
                    <a:pt x="2022" y="1083"/>
                    <a:pt x="2129" y="1099"/>
                  </a:cubicBezTo>
                  <a:cubicBezTo>
                    <a:pt x="2205" y="1083"/>
                    <a:pt x="2274" y="1099"/>
                    <a:pt x="2335" y="1147"/>
                  </a:cubicBezTo>
                  <a:cubicBezTo>
                    <a:pt x="2350" y="1051"/>
                    <a:pt x="2380" y="883"/>
                    <a:pt x="2426" y="643"/>
                  </a:cubicBezTo>
                  <a:cubicBezTo>
                    <a:pt x="2441" y="547"/>
                    <a:pt x="2449" y="483"/>
                    <a:pt x="2449" y="451"/>
                  </a:cubicBezTo>
                  <a:cubicBezTo>
                    <a:pt x="2489" y="269"/>
                    <a:pt x="2588" y="173"/>
                    <a:pt x="2744" y="163"/>
                  </a:cubicBezTo>
                  <a:close/>
                  <a:moveTo>
                    <a:pt x="784" y="8"/>
                  </a:moveTo>
                  <a:cubicBezTo>
                    <a:pt x="864" y="16"/>
                    <a:pt x="946" y="60"/>
                    <a:pt x="1030" y="140"/>
                  </a:cubicBezTo>
                  <a:cubicBezTo>
                    <a:pt x="1030" y="140"/>
                    <a:pt x="1038" y="148"/>
                    <a:pt x="1053" y="164"/>
                  </a:cubicBezTo>
                  <a:cubicBezTo>
                    <a:pt x="1282" y="451"/>
                    <a:pt x="1442" y="675"/>
                    <a:pt x="1533" y="835"/>
                  </a:cubicBezTo>
                  <a:cubicBezTo>
                    <a:pt x="1305" y="867"/>
                    <a:pt x="1083" y="923"/>
                    <a:pt x="870" y="1003"/>
                  </a:cubicBezTo>
                  <a:cubicBezTo>
                    <a:pt x="839" y="955"/>
                    <a:pt x="770" y="867"/>
                    <a:pt x="664" y="739"/>
                  </a:cubicBezTo>
                  <a:cubicBezTo>
                    <a:pt x="572" y="627"/>
                    <a:pt x="511" y="547"/>
                    <a:pt x="481" y="499"/>
                  </a:cubicBezTo>
                  <a:cubicBezTo>
                    <a:pt x="374" y="339"/>
                    <a:pt x="397" y="204"/>
                    <a:pt x="549" y="92"/>
                  </a:cubicBezTo>
                  <a:cubicBezTo>
                    <a:pt x="626" y="28"/>
                    <a:pt x="704" y="0"/>
                    <a:pt x="784" y="8"/>
                  </a:cubicBezTo>
                  <a:close/>
                </a:path>
              </a:pathLst>
            </a:custGeom>
            <a:grpFill/>
            <a:ln w="0">
              <a:noFill/>
              <a:prstDash val="solid"/>
              <a:round/>
            </a:ln>
          </p:spPr>
          <p:txBody>
            <a:bodyPr/>
            <a:lstStyle/>
            <a:p>
              <a:pPr eaLnBrk="1" fontAlgn="auto" hangingPunct="1">
                <a:spcBef>
                  <a:spcPts val="0"/>
                </a:spcBef>
                <a:spcAft>
                  <a:spcPts val="0"/>
                </a:spcAft>
                <a:defRPr/>
              </a:pPr>
              <a:endParaRPr lang="zh-CN" altLang="en-US">
                <a:solidFill>
                  <a:srgbClr val="33A0D1"/>
                </a:solidFill>
                <a:latin typeface="+mn-lt"/>
                <a:ea typeface="+mn-ea"/>
              </a:endParaRPr>
            </a:p>
          </p:txBody>
        </p:sp>
        <p:sp>
          <p:nvSpPr>
            <p:cNvPr id="12" name="Freeform 7"/>
            <p:cNvSpPr>
              <a:spLocks noEditPoints="1"/>
            </p:cNvSpPr>
            <p:nvPr/>
          </p:nvSpPr>
          <p:spPr bwMode="auto">
            <a:xfrm>
              <a:off x="3074" y="3351"/>
              <a:ext cx="341" cy="328"/>
            </a:xfrm>
            <a:custGeom>
              <a:avLst/>
              <a:gdLst>
                <a:gd name="T0" fmla="*/ 1282 w 5676"/>
                <a:gd name="T1" fmla="*/ 4871 h 5471"/>
                <a:gd name="T2" fmla="*/ 1900 w 5676"/>
                <a:gd name="T3" fmla="*/ 4439 h 5471"/>
                <a:gd name="T4" fmla="*/ 1282 w 5676"/>
                <a:gd name="T5" fmla="*/ 4103 h 5471"/>
                <a:gd name="T6" fmla="*/ 1900 w 5676"/>
                <a:gd name="T7" fmla="*/ 4127 h 5471"/>
                <a:gd name="T8" fmla="*/ 1259 w 5676"/>
                <a:gd name="T9" fmla="*/ 3480 h 5471"/>
                <a:gd name="T10" fmla="*/ 1900 w 5676"/>
                <a:gd name="T11" fmla="*/ 3575 h 5471"/>
                <a:gd name="T12" fmla="*/ 4509 w 5676"/>
                <a:gd name="T13" fmla="*/ 2376 h 5471"/>
                <a:gd name="T14" fmla="*/ 4486 w 5676"/>
                <a:gd name="T15" fmla="*/ 3096 h 5471"/>
                <a:gd name="T16" fmla="*/ 915 w 5676"/>
                <a:gd name="T17" fmla="*/ 1920 h 5471"/>
                <a:gd name="T18" fmla="*/ 1190 w 5676"/>
                <a:gd name="T19" fmla="*/ 2352 h 5471"/>
                <a:gd name="T20" fmla="*/ 4486 w 5676"/>
                <a:gd name="T21" fmla="*/ 1536 h 5471"/>
                <a:gd name="T22" fmla="*/ 4509 w 5676"/>
                <a:gd name="T23" fmla="*/ 2184 h 5471"/>
                <a:gd name="T24" fmla="*/ 2481 w 5676"/>
                <a:gd name="T25" fmla="*/ 1535 h 5471"/>
                <a:gd name="T26" fmla="*/ 2243 w 5676"/>
                <a:gd name="T27" fmla="*/ 1632 h 5471"/>
                <a:gd name="T28" fmla="*/ 2564 w 5676"/>
                <a:gd name="T29" fmla="*/ 1776 h 5471"/>
                <a:gd name="T30" fmla="*/ 3021 w 5676"/>
                <a:gd name="T31" fmla="*/ 1728 h 5471"/>
                <a:gd name="T32" fmla="*/ 1808 w 5676"/>
                <a:gd name="T33" fmla="*/ 2592 h 5471"/>
                <a:gd name="T34" fmla="*/ 2083 w 5676"/>
                <a:gd name="T35" fmla="*/ 1368 h 5471"/>
                <a:gd name="T36" fmla="*/ 4234 w 5676"/>
                <a:gd name="T37" fmla="*/ 600 h 5471"/>
                <a:gd name="T38" fmla="*/ 4120 w 5676"/>
                <a:gd name="T39" fmla="*/ 1368 h 5471"/>
                <a:gd name="T40" fmla="*/ 4316 w 5676"/>
                <a:gd name="T41" fmla="*/ 584 h 5471"/>
                <a:gd name="T42" fmla="*/ 5013 w 5676"/>
                <a:gd name="T43" fmla="*/ 3240 h 5471"/>
                <a:gd name="T44" fmla="*/ 4189 w 5676"/>
                <a:gd name="T45" fmla="*/ 3503 h 5471"/>
                <a:gd name="T46" fmla="*/ 4692 w 5676"/>
                <a:gd name="T47" fmla="*/ 3791 h 5471"/>
                <a:gd name="T48" fmla="*/ 5081 w 5676"/>
                <a:gd name="T49" fmla="*/ 4823 h 5471"/>
                <a:gd name="T50" fmla="*/ 4852 w 5676"/>
                <a:gd name="T51" fmla="*/ 5207 h 5471"/>
                <a:gd name="T52" fmla="*/ 3433 w 5676"/>
                <a:gd name="T53" fmla="*/ 5327 h 5471"/>
                <a:gd name="T54" fmla="*/ 2976 w 5676"/>
                <a:gd name="T55" fmla="*/ 4967 h 5471"/>
                <a:gd name="T56" fmla="*/ 732 w 5676"/>
                <a:gd name="T57" fmla="*/ 4343 h 5471"/>
                <a:gd name="T58" fmla="*/ 915 w 5676"/>
                <a:gd name="T59" fmla="*/ 2808 h 5471"/>
                <a:gd name="T60" fmla="*/ 503 w 5676"/>
                <a:gd name="T61" fmla="*/ 2976 h 5471"/>
                <a:gd name="T62" fmla="*/ 641 w 5676"/>
                <a:gd name="T63" fmla="*/ 1584 h 5471"/>
                <a:gd name="T64" fmla="*/ 1602 w 5676"/>
                <a:gd name="T65" fmla="*/ 1848 h 5471"/>
                <a:gd name="T66" fmla="*/ 1739 w 5676"/>
                <a:gd name="T67" fmla="*/ 2472 h 5471"/>
                <a:gd name="T68" fmla="*/ 1282 w 5676"/>
                <a:gd name="T69" fmla="*/ 2640 h 5471"/>
                <a:gd name="T70" fmla="*/ 1602 w 5676"/>
                <a:gd name="T71" fmla="*/ 2976 h 5471"/>
                <a:gd name="T72" fmla="*/ 1831 w 5676"/>
                <a:gd name="T73" fmla="*/ 2856 h 5471"/>
                <a:gd name="T74" fmla="*/ 2403 w 5676"/>
                <a:gd name="T75" fmla="*/ 2760 h 5471"/>
                <a:gd name="T76" fmla="*/ 3090 w 5676"/>
                <a:gd name="T77" fmla="*/ 3048 h 5471"/>
                <a:gd name="T78" fmla="*/ 2495 w 5676"/>
                <a:gd name="T79" fmla="*/ 3456 h 5471"/>
                <a:gd name="T80" fmla="*/ 2495 w 5676"/>
                <a:gd name="T81" fmla="*/ 3719 h 5471"/>
                <a:gd name="T82" fmla="*/ 3021 w 5676"/>
                <a:gd name="T83" fmla="*/ 3935 h 5471"/>
                <a:gd name="T84" fmla="*/ 2495 w 5676"/>
                <a:gd name="T85" fmla="*/ 4607 h 5471"/>
                <a:gd name="T86" fmla="*/ 3159 w 5676"/>
                <a:gd name="T87" fmla="*/ 4679 h 5471"/>
                <a:gd name="T88" fmla="*/ 3204 w 5676"/>
                <a:gd name="T89" fmla="*/ 3695 h 5471"/>
                <a:gd name="T90" fmla="*/ 3754 w 5676"/>
                <a:gd name="T91" fmla="*/ 432 h 5471"/>
                <a:gd name="T92" fmla="*/ 2403 w 5676"/>
                <a:gd name="T93" fmla="*/ 0 h 5471"/>
                <a:gd name="T94" fmla="*/ 3090 w 5676"/>
                <a:gd name="T95" fmla="*/ 384 h 5471"/>
                <a:gd name="T96" fmla="*/ 2655 w 5676"/>
                <a:gd name="T97" fmla="*/ 1176 h 5471"/>
                <a:gd name="T98" fmla="*/ 1511 w 5676"/>
                <a:gd name="T99" fmla="*/ 912 h 5471"/>
                <a:gd name="T100" fmla="*/ 915 w 5676"/>
                <a:gd name="T101" fmla="*/ 1440 h 5471"/>
                <a:gd name="T102" fmla="*/ 137 w 5676"/>
                <a:gd name="T103" fmla="*/ 1200 h 5471"/>
                <a:gd name="T104" fmla="*/ 915 w 5676"/>
                <a:gd name="T105" fmla="*/ 384 h 5471"/>
                <a:gd name="T106" fmla="*/ 1488 w 5676"/>
                <a:gd name="T107" fmla="*/ 480 h 5471"/>
                <a:gd name="T108" fmla="*/ 2403 w 5676"/>
                <a:gd name="T109" fmla="*/ 0 h 5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76" h="5471">
                  <a:moveTo>
                    <a:pt x="1900" y="4439"/>
                  </a:moveTo>
                  <a:cubicBezTo>
                    <a:pt x="1671" y="4519"/>
                    <a:pt x="1465" y="4607"/>
                    <a:pt x="1282" y="4703"/>
                  </a:cubicBezTo>
                  <a:cubicBezTo>
                    <a:pt x="1282" y="4759"/>
                    <a:pt x="1282" y="4815"/>
                    <a:pt x="1282" y="4871"/>
                  </a:cubicBezTo>
                  <a:cubicBezTo>
                    <a:pt x="1327" y="4839"/>
                    <a:pt x="1480" y="4807"/>
                    <a:pt x="1739" y="4775"/>
                  </a:cubicBezTo>
                  <a:cubicBezTo>
                    <a:pt x="1816" y="4759"/>
                    <a:pt x="1869" y="4743"/>
                    <a:pt x="1900" y="4727"/>
                  </a:cubicBezTo>
                  <a:cubicBezTo>
                    <a:pt x="1900" y="4631"/>
                    <a:pt x="1900" y="4535"/>
                    <a:pt x="1900" y="4439"/>
                  </a:cubicBezTo>
                  <a:close/>
                  <a:moveTo>
                    <a:pt x="1900" y="3887"/>
                  </a:moveTo>
                  <a:cubicBezTo>
                    <a:pt x="1778" y="3919"/>
                    <a:pt x="1610" y="3975"/>
                    <a:pt x="1396" y="4055"/>
                  </a:cubicBezTo>
                  <a:cubicBezTo>
                    <a:pt x="1350" y="4071"/>
                    <a:pt x="1312" y="4087"/>
                    <a:pt x="1282" y="4103"/>
                  </a:cubicBezTo>
                  <a:cubicBezTo>
                    <a:pt x="1282" y="4167"/>
                    <a:pt x="1282" y="4231"/>
                    <a:pt x="1282" y="4295"/>
                  </a:cubicBezTo>
                  <a:cubicBezTo>
                    <a:pt x="1327" y="4279"/>
                    <a:pt x="1396" y="4263"/>
                    <a:pt x="1488" y="4247"/>
                  </a:cubicBezTo>
                  <a:cubicBezTo>
                    <a:pt x="1671" y="4183"/>
                    <a:pt x="1808" y="4143"/>
                    <a:pt x="1900" y="4127"/>
                  </a:cubicBezTo>
                  <a:cubicBezTo>
                    <a:pt x="1900" y="4047"/>
                    <a:pt x="1900" y="3967"/>
                    <a:pt x="1900" y="3887"/>
                  </a:cubicBezTo>
                  <a:close/>
                  <a:moveTo>
                    <a:pt x="1900" y="3264"/>
                  </a:moveTo>
                  <a:cubicBezTo>
                    <a:pt x="1671" y="3328"/>
                    <a:pt x="1457" y="3400"/>
                    <a:pt x="1259" y="3480"/>
                  </a:cubicBezTo>
                  <a:cubicBezTo>
                    <a:pt x="1305" y="3527"/>
                    <a:pt x="1320" y="3567"/>
                    <a:pt x="1305" y="3599"/>
                  </a:cubicBezTo>
                  <a:cubicBezTo>
                    <a:pt x="1305" y="3631"/>
                    <a:pt x="1305" y="3671"/>
                    <a:pt x="1305" y="3719"/>
                  </a:cubicBezTo>
                  <a:cubicBezTo>
                    <a:pt x="1488" y="3671"/>
                    <a:pt x="1686" y="3623"/>
                    <a:pt x="1900" y="3575"/>
                  </a:cubicBezTo>
                  <a:cubicBezTo>
                    <a:pt x="1900" y="3448"/>
                    <a:pt x="1900" y="3360"/>
                    <a:pt x="1900" y="3312"/>
                  </a:cubicBezTo>
                  <a:cubicBezTo>
                    <a:pt x="1900" y="3296"/>
                    <a:pt x="1900" y="3280"/>
                    <a:pt x="1900" y="3264"/>
                  </a:cubicBezTo>
                  <a:close/>
                  <a:moveTo>
                    <a:pt x="4509" y="2376"/>
                  </a:moveTo>
                  <a:cubicBezTo>
                    <a:pt x="4265" y="2440"/>
                    <a:pt x="4036" y="2512"/>
                    <a:pt x="3822" y="2592"/>
                  </a:cubicBezTo>
                  <a:cubicBezTo>
                    <a:pt x="3822" y="2792"/>
                    <a:pt x="3822" y="2992"/>
                    <a:pt x="3822" y="3192"/>
                  </a:cubicBezTo>
                  <a:cubicBezTo>
                    <a:pt x="4051" y="3144"/>
                    <a:pt x="4273" y="3112"/>
                    <a:pt x="4486" y="3096"/>
                  </a:cubicBezTo>
                  <a:cubicBezTo>
                    <a:pt x="4486" y="2856"/>
                    <a:pt x="4494" y="2616"/>
                    <a:pt x="4509" y="2376"/>
                  </a:cubicBezTo>
                  <a:close/>
                  <a:moveTo>
                    <a:pt x="1144" y="1752"/>
                  </a:moveTo>
                  <a:cubicBezTo>
                    <a:pt x="1083" y="1752"/>
                    <a:pt x="1007" y="1808"/>
                    <a:pt x="915" y="1920"/>
                  </a:cubicBezTo>
                  <a:cubicBezTo>
                    <a:pt x="915" y="1984"/>
                    <a:pt x="923" y="2064"/>
                    <a:pt x="938" y="2160"/>
                  </a:cubicBezTo>
                  <a:cubicBezTo>
                    <a:pt x="938" y="2272"/>
                    <a:pt x="946" y="2352"/>
                    <a:pt x="961" y="2400"/>
                  </a:cubicBezTo>
                  <a:cubicBezTo>
                    <a:pt x="1022" y="2368"/>
                    <a:pt x="1099" y="2352"/>
                    <a:pt x="1190" y="2352"/>
                  </a:cubicBezTo>
                  <a:cubicBezTo>
                    <a:pt x="1236" y="2224"/>
                    <a:pt x="1251" y="2096"/>
                    <a:pt x="1236" y="1968"/>
                  </a:cubicBezTo>
                  <a:cubicBezTo>
                    <a:pt x="1236" y="1824"/>
                    <a:pt x="1205" y="1752"/>
                    <a:pt x="1144" y="1752"/>
                  </a:cubicBezTo>
                  <a:close/>
                  <a:moveTo>
                    <a:pt x="4486" y="1536"/>
                  </a:moveTo>
                  <a:cubicBezTo>
                    <a:pt x="4227" y="1600"/>
                    <a:pt x="4006" y="1680"/>
                    <a:pt x="3822" y="1776"/>
                  </a:cubicBezTo>
                  <a:cubicBezTo>
                    <a:pt x="3822" y="1936"/>
                    <a:pt x="3822" y="2104"/>
                    <a:pt x="3822" y="2280"/>
                  </a:cubicBezTo>
                  <a:cubicBezTo>
                    <a:pt x="4036" y="2232"/>
                    <a:pt x="4265" y="2200"/>
                    <a:pt x="4509" y="2184"/>
                  </a:cubicBezTo>
                  <a:cubicBezTo>
                    <a:pt x="4509" y="2104"/>
                    <a:pt x="4501" y="1984"/>
                    <a:pt x="4486" y="1824"/>
                  </a:cubicBezTo>
                  <a:cubicBezTo>
                    <a:pt x="4486" y="1696"/>
                    <a:pt x="4486" y="1600"/>
                    <a:pt x="4486" y="1536"/>
                  </a:cubicBezTo>
                  <a:close/>
                  <a:moveTo>
                    <a:pt x="2481" y="1535"/>
                  </a:moveTo>
                  <a:cubicBezTo>
                    <a:pt x="2471" y="1534"/>
                    <a:pt x="2461" y="1534"/>
                    <a:pt x="2449" y="1536"/>
                  </a:cubicBezTo>
                  <a:cubicBezTo>
                    <a:pt x="2434" y="1536"/>
                    <a:pt x="2388" y="1552"/>
                    <a:pt x="2312" y="1584"/>
                  </a:cubicBezTo>
                  <a:cubicBezTo>
                    <a:pt x="2281" y="1600"/>
                    <a:pt x="2258" y="1616"/>
                    <a:pt x="2243" y="1632"/>
                  </a:cubicBezTo>
                  <a:cubicBezTo>
                    <a:pt x="2258" y="1760"/>
                    <a:pt x="2266" y="1912"/>
                    <a:pt x="2266" y="2088"/>
                  </a:cubicBezTo>
                  <a:cubicBezTo>
                    <a:pt x="2327" y="2072"/>
                    <a:pt x="2403" y="2064"/>
                    <a:pt x="2495" y="2064"/>
                  </a:cubicBezTo>
                  <a:cubicBezTo>
                    <a:pt x="2525" y="1968"/>
                    <a:pt x="2548" y="1872"/>
                    <a:pt x="2564" y="1776"/>
                  </a:cubicBezTo>
                  <a:cubicBezTo>
                    <a:pt x="2577" y="1622"/>
                    <a:pt x="2549" y="1542"/>
                    <a:pt x="2481" y="1535"/>
                  </a:cubicBezTo>
                  <a:close/>
                  <a:moveTo>
                    <a:pt x="2449" y="1296"/>
                  </a:moveTo>
                  <a:cubicBezTo>
                    <a:pt x="2831" y="1296"/>
                    <a:pt x="3021" y="1440"/>
                    <a:pt x="3021" y="1728"/>
                  </a:cubicBezTo>
                  <a:cubicBezTo>
                    <a:pt x="3021" y="1872"/>
                    <a:pt x="3006" y="1992"/>
                    <a:pt x="2976" y="2088"/>
                  </a:cubicBezTo>
                  <a:cubicBezTo>
                    <a:pt x="2983" y="2144"/>
                    <a:pt x="2991" y="2200"/>
                    <a:pt x="2998" y="2256"/>
                  </a:cubicBezTo>
                  <a:cubicBezTo>
                    <a:pt x="2403" y="2368"/>
                    <a:pt x="2007" y="2480"/>
                    <a:pt x="1808" y="2592"/>
                  </a:cubicBezTo>
                  <a:cubicBezTo>
                    <a:pt x="1778" y="2304"/>
                    <a:pt x="1762" y="1976"/>
                    <a:pt x="1762" y="1608"/>
                  </a:cubicBezTo>
                  <a:cubicBezTo>
                    <a:pt x="1762" y="1464"/>
                    <a:pt x="1823" y="1384"/>
                    <a:pt x="1945" y="1368"/>
                  </a:cubicBezTo>
                  <a:cubicBezTo>
                    <a:pt x="1991" y="1368"/>
                    <a:pt x="2037" y="1368"/>
                    <a:pt x="2083" y="1368"/>
                  </a:cubicBezTo>
                  <a:cubicBezTo>
                    <a:pt x="2205" y="1320"/>
                    <a:pt x="2327" y="1296"/>
                    <a:pt x="2449" y="1296"/>
                  </a:cubicBezTo>
                  <a:close/>
                  <a:moveTo>
                    <a:pt x="4316" y="584"/>
                  </a:moveTo>
                  <a:cubicBezTo>
                    <a:pt x="4292" y="583"/>
                    <a:pt x="4265" y="588"/>
                    <a:pt x="4234" y="600"/>
                  </a:cubicBezTo>
                  <a:cubicBezTo>
                    <a:pt x="4112" y="648"/>
                    <a:pt x="3967" y="744"/>
                    <a:pt x="3800" y="888"/>
                  </a:cubicBezTo>
                  <a:cubicBezTo>
                    <a:pt x="3800" y="1048"/>
                    <a:pt x="3807" y="1224"/>
                    <a:pt x="3822" y="1416"/>
                  </a:cubicBezTo>
                  <a:cubicBezTo>
                    <a:pt x="3883" y="1416"/>
                    <a:pt x="3983" y="1400"/>
                    <a:pt x="4120" y="1368"/>
                  </a:cubicBezTo>
                  <a:cubicBezTo>
                    <a:pt x="4273" y="1352"/>
                    <a:pt x="4387" y="1336"/>
                    <a:pt x="4463" y="1320"/>
                  </a:cubicBezTo>
                  <a:cubicBezTo>
                    <a:pt x="4463" y="1096"/>
                    <a:pt x="4456" y="912"/>
                    <a:pt x="4440" y="768"/>
                  </a:cubicBezTo>
                  <a:cubicBezTo>
                    <a:pt x="4429" y="648"/>
                    <a:pt x="4388" y="587"/>
                    <a:pt x="4316" y="584"/>
                  </a:cubicBezTo>
                  <a:close/>
                  <a:moveTo>
                    <a:pt x="4427" y="264"/>
                  </a:moveTo>
                  <a:cubicBezTo>
                    <a:pt x="4805" y="270"/>
                    <a:pt x="5016" y="438"/>
                    <a:pt x="5058" y="768"/>
                  </a:cubicBezTo>
                  <a:cubicBezTo>
                    <a:pt x="5135" y="1568"/>
                    <a:pt x="5119" y="2392"/>
                    <a:pt x="5013" y="3240"/>
                  </a:cubicBezTo>
                  <a:cubicBezTo>
                    <a:pt x="4936" y="3256"/>
                    <a:pt x="4822" y="3280"/>
                    <a:pt x="4669" y="3312"/>
                  </a:cubicBezTo>
                  <a:cubicBezTo>
                    <a:pt x="4425" y="3376"/>
                    <a:pt x="4242" y="3424"/>
                    <a:pt x="4120" y="3456"/>
                  </a:cubicBezTo>
                  <a:cubicBezTo>
                    <a:pt x="4151" y="3456"/>
                    <a:pt x="4173" y="3472"/>
                    <a:pt x="4189" y="3503"/>
                  </a:cubicBezTo>
                  <a:cubicBezTo>
                    <a:pt x="4204" y="3487"/>
                    <a:pt x="4242" y="3480"/>
                    <a:pt x="4303" y="3480"/>
                  </a:cubicBezTo>
                  <a:cubicBezTo>
                    <a:pt x="4334" y="3464"/>
                    <a:pt x="4364" y="3456"/>
                    <a:pt x="4395" y="3456"/>
                  </a:cubicBezTo>
                  <a:cubicBezTo>
                    <a:pt x="4593" y="3456"/>
                    <a:pt x="4692" y="3567"/>
                    <a:pt x="4692" y="3791"/>
                  </a:cubicBezTo>
                  <a:cubicBezTo>
                    <a:pt x="4677" y="3855"/>
                    <a:pt x="4677" y="4071"/>
                    <a:pt x="4692" y="4439"/>
                  </a:cubicBezTo>
                  <a:cubicBezTo>
                    <a:pt x="4692" y="4551"/>
                    <a:pt x="4692" y="4623"/>
                    <a:pt x="4692" y="4655"/>
                  </a:cubicBezTo>
                  <a:cubicBezTo>
                    <a:pt x="4723" y="4783"/>
                    <a:pt x="4852" y="4839"/>
                    <a:pt x="5081" y="4823"/>
                  </a:cubicBezTo>
                  <a:cubicBezTo>
                    <a:pt x="5280" y="4743"/>
                    <a:pt x="5448" y="4631"/>
                    <a:pt x="5585" y="4487"/>
                  </a:cubicBezTo>
                  <a:cubicBezTo>
                    <a:pt x="5615" y="4535"/>
                    <a:pt x="5646" y="4583"/>
                    <a:pt x="5676" y="4631"/>
                  </a:cubicBezTo>
                  <a:cubicBezTo>
                    <a:pt x="5463" y="4919"/>
                    <a:pt x="5188" y="5111"/>
                    <a:pt x="4852" y="5207"/>
                  </a:cubicBezTo>
                  <a:cubicBezTo>
                    <a:pt x="4440" y="5335"/>
                    <a:pt x="4196" y="5183"/>
                    <a:pt x="4120" y="4751"/>
                  </a:cubicBezTo>
                  <a:cubicBezTo>
                    <a:pt x="4120" y="4527"/>
                    <a:pt x="4120" y="4255"/>
                    <a:pt x="4120" y="3935"/>
                  </a:cubicBezTo>
                  <a:cubicBezTo>
                    <a:pt x="3845" y="4591"/>
                    <a:pt x="3616" y="5055"/>
                    <a:pt x="3433" y="5327"/>
                  </a:cubicBezTo>
                  <a:cubicBezTo>
                    <a:pt x="3403" y="5327"/>
                    <a:pt x="3349" y="5319"/>
                    <a:pt x="3273" y="5303"/>
                  </a:cubicBezTo>
                  <a:cubicBezTo>
                    <a:pt x="3090" y="5271"/>
                    <a:pt x="2937" y="5255"/>
                    <a:pt x="2815" y="5255"/>
                  </a:cubicBezTo>
                  <a:cubicBezTo>
                    <a:pt x="2846" y="5223"/>
                    <a:pt x="2899" y="5127"/>
                    <a:pt x="2976" y="4967"/>
                  </a:cubicBezTo>
                  <a:cubicBezTo>
                    <a:pt x="3037" y="4855"/>
                    <a:pt x="3090" y="4767"/>
                    <a:pt x="3136" y="4703"/>
                  </a:cubicBezTo>
                  <a:cubicBezTo>
                    <a:pt x="2495" y="4799"/>
                    <a:pt x="1686" y="5055"/>
                    <a:pt x="709" y="5471"/>
                  </a:cubicBezTo>
                  <a:cubicBezTo>
                    <a:pt x="709" y="5007"/>
                    <a:pt x="717" y="4631"/>
                    <a:pt x="732" y="4343"/>
                  </a:cubicBezTo>
                  <a:cubicBezTo>
                    <a:pt x="717" y="4391"/>
                    <a:pt x="694" y="4431"/>
                    <a:pt x="664" y="4463"/>
                  </a:cubicBezTo>
                  <a:cubicBezTo>
                    <a:pt x="481" y="4447"/>
                    <a:pt x="259" y="4455"/>
                    <a:pt x="0" y="4487"/>
                  </a:cubicBezTo>
                  <a:cubicBezTo>
                    <a:pt x="412" y="3831"/>
                    <a:pt x="717" y="3272"/>
                    <a:pt x="915" y="2808"/>
                  </a:cubicBezTo>
                  <a:cubicBezTo>
                    <a:pt x="923" y="2800"/>
                    <a:pt x="931" y="2792"/>
                    <a:pt x="938" y="2784"/>
                  </a:cubicBezTo>
                  <a:cubicBezTo>
                    <a:pt x="908" y="2800"/>
                    <a:pt x="862" y="2824"/>
                    <a:pt x="801" y="2856"/>
                  </a:cubicBezTo>
                  <a:cubicBezTo>
                    <a:pt x="740" y="2888"/>
                    <a:pt x="641" y="2928"/>
                    <a:pt x="503" y="2976"/>
                  </a:cubicBezTo>
                  <a:cubicBezTo>
                    <a:pt x="503" y="2832"/>
                    <a:pt x="496" y="2616"/>
                    <a:pt x="481" y="2328"/>
                  </a:cubicBezTo>
                  <a:cubicBezTo>
                    <a:pt x="481" y="2072"/>
                    <a:pt x="481" y="1888"/>
                    <a:pt x="481" y="1776"/>
                  </a:cubicBezTo>
                  <a:cubicBezTo>
                    <a:pt x="481" y="1664"/>
                    <a:pt x="534" y="1600"/>
                    <a:pt x="641" y="1584"/>
                  </a:cubicBezTo>
                  <a:cubicBezTo>
                    <a:pt x="702" y="1584"/>
                    <a:pt x="755" y="1592"/>
                    <a:pt x="801" y="1608"/>
                  </a:cubicBezTo>
                  <a:cubicBezTo>
                    <a:pt x="908" y="1544"/>
                    <a:pt x="1030" y="1512"/>
                    <a:pt x="1167" y="1512"/>
                  </a:cubicBezTo>
                  <a:cubicBezTo>
                    <a:pt x="1457" y="1496"/>
                    <a:pt x="1602" y="1608"/>
                    <a:pt x="1602" y="1848"/>
                  </a:cubicBezTo>
                  <a:cubicBezTo>
                    <a:pt x="1602" y="1976"/>
                    <a:pt x="1587" y="2136"/>
                    <a:pt x="1556" y="2328"/>
                  </a:cubicBezTo>
                  <a:cubicBezTo>
                    <a:pt x="1602" y="2312"/>
                    <a:pt x="1648" y="2304"/>
                    <a:pt x="1694" y="2304"/>
                  </a:cubicBezTo>
                  <a:cubicBezTo>
                    <a:pt x="1709" y="2360"/>
                    <a:pt x="1724" y="2416"/>
                    <a:pt x="1739" y="2472"/>
                  </a:cubicBezTo>
                  <a:cubicBezTo>
                    <a:pt x="1724" y="2472"/>
                    <a:pt x="1694" y="2480"/>
                    <a:pt x="1648" y="2496"/>
                  </a:cubicBezTo>
                  <a:cubicBezTo>
                    <a:pt x="1541" y="2528"/>
                    <a:pt x="1404" y="2576"/>
                    <a:pt x="1236" y="2640"/>
                  </a:cubicBezTo>
                  <a:cubicBezTo>
                    <a:pt x="1251" y="2640"/>
                    <a:pt x="1266" y="2640"/>
                    <a:pt x="1282" y="2640"/>
                  </a:cubicBezTo>
                  <a:cubicBezTo>
                    <a:pt x="1297" y="2656"/>
                    <a:pt x="1305" y="2664"/>
                    <a:pt x="1305" y="2664"/>
                  </a:cubicBezTo>
                  <a:cubicBezTo>
                    <a:pt x="1442" y="2712"/>
                    <a:pt x="1488" y="2832"/>
                    <a:pt x="1442" y="3024"/>
                  </a:cubicBezTo>
                  <a:cubicBezTo>
                    <a:pt x="1472" y="3024"/>
                    <a:pt x="1526" y="3008"/>
                    <a:pt x="1602" y="2976"/>
                  </a:cubicBezTo>
                  <a:cubicBezTo>
                    <a:pt x="1709" y="2960"/>
                    <a:pt x="1793" y="2944"/>
                    <a:pt x="1854" y="2928"/>
                  </a:cubicBezTo>
                  <a:cubicBezTo>
                    <a:pt x="1854" y="2912"/>
                    <a:pt x="1854" y="2896"/>
                    <a:pt x="1854" y="2880"/>
                  </a:cubicBezTo>
                  <a:cubicBezTo>
                    <a:pt x="1839" y="2864"/>
                    <a:pt x="1831" y="2856"/>
                    <a:pt x="1831" y="2856"/>
                  </a:cubicBezTo>
                  <a:cubicBezTo>
                    <a:pt x="1785" y="2712"/>
                    <a:pt x="1839" y="2632"/>
                    <a:pt x="1991" y="2616"/>
                  </a:cubicBezTo>
                  <a:cubicBezTo>
                    <a:pt x="2159" y="2584"/>
                    <a:pt x="2274" y="2600"/>
                    <a:pt x="2335" y="2664"/>
                  </a:cubicBezTo>
                  <a:cubicBezTo>
                    <a:pt x="2350" y="2680"/>
                    <a:pt x="2373" y="2712"/>
                    <a:pt x="2403" y="2760"/>
                  </a:cubicBezTo>
                  <a:cubicBezTo>
                    <a:pt x="2419" y="2792"/>
                    <a:pt x="2434" y="2824"/>
                    <a:pt x="2449" y="2856"/>
                  </a:cubicBezTo>
                  <a:cubicBezTo>
                    <a:pt x="2586" y="2840"/>
                    <a:pt x="2792" y="2832"/>
                    <a:pt x="3067" y="2832"/>
                  </a:cubicBezTo>
                  <a:cubicBezTo>
                    <a:pt x="3075" y="2904"/>
                    <a:pt x="3082" y="2976"/>
                    <a:pt x="3090" y="3048"/>
                  </a:cubicBezTo>
                  <a:cubicBezTo>
                    <a:pt x="2876" y="3064"/>
                    <a:pt x="2678" y="3096"/>
                    <a:pt x="2495" y="3144"/>
                  </a:cubicBezTo>
                  <a:cubicBezTo>
                    <a:pt x="2495" y="3160"/>
                    <a:pt x="2495" y="3184"/>
                    <a:pt x="2495" y="3216"/>
                  </a:cubicBezTo>
                  <a:cubicBezTo>
                    <a:pt x="2495" y="3296"/>
                    <a:pt x="2495" y="3376"/>
                    <a:pt x="2495" y="3456"/>
                  </a:cubicBezTo>
                  <a:cubicBezTo>
                    <a:pt x="2708" y="3440"/>
                    <a:pt x="2884" y="3432"/>
                    <a:pt x="3021" y="3432"/>
                  </a:cubicBezTo>
                  <a:cubicBezTo>
                    <a:pt x="3044" y="3487"/>
                    <a:pt x="3067" y="3543"/>
                    <a:pt x="3090" y="3599"/>
                  </a:cubicBezTo>
                  <a:cubicBezTo>
                    <a:pt x="2876" y="3647"/>
                    <a:pt x="2678" y="3687"/>
                    <a:pt x="2495" y="3719"/>
                  </a:cubicBezTo>
                  <a:cubicBezTo>
                    <a:pt x="2495" y="3807"/>
                    <a:pt x="2495" y="3895"/>
                    <a:pt x="2495" y="3983"/>
                  </a:cubicBezTo>
                  <a:cubicBezTo>
                    <a:pt x="2525" y="3983"/>
                    <a:pt x="2564" y="3975"/>
                    <a:pt x="2609" y="3959"/>
                  </a:cubicBezTo>
                  <a:cubicBezTo>
                    <a:pt x="2731" y="3943"/>
                    <a:pt x="2869" y="3935"/>
                    <a:pt x="3021" y="3935"/>
                  </a:cubicBezTo>
                  <a:cubicBezTo>
                    <a:pt x="3037" y="3991"/>
                    <a:pt x="3052" y="4047"/>
                    <a:pt x="3067" y="4103"/>
                  </a:cubicBezTo>
                  <a:cubicBezTo>
                    <a:pt x="2869" y="4151"/>
                    <a:pt x="2678" y="4199"/>
                    <a:pt x="2495" y="4247"/>
                  </a:cubicBezTo>
                  <a:cubicBezTo>
                    <a:pt x="2495" y="4367"/>
                    <a:pt x="2495" y="4487"/>
                    <a:pt x="2495" y="4607"/>
                  </a:cubicBezTo>
                  <a:cubicBezTo>
                    <a:pt x="2617" y="4575"/>
                    <a:pt x="2785" y="4543"/>
                    <a:pt x="2998" y="4511"/>
                  </a:cubicBezTo>
                  <a:cubicBezTo>
                    <a:pt x="3059" y="4495"/>
                    <a:pt x="3098" y="4487"/>
                    <a:pt x="3113" y="4487"/>
                  </a:cubicBezTo>
                  <a:cubicBezTo>
                    <a:pt x="3128" y="4551"/>
                    <a:pt x="3143" y="4615"/>
                    <a:pt x="3159" y="4679"/>
                  </a:cubicBezTo>
                  <a:cubicBezTo>
                    <a:pt x="3204" y="4583"/>
                    <a:pt x="3281" y="4431"/>
                    <a:pt x="3388" y="4223"/>
                  </a:cubicBezTo>
                  <a:cubicBezTo>
                    <a:pt x="3555" y="3855"/>
                    <a:pt x="3655" y="3639"/>
                    <a:pt x="3685" y="3575"/>
                  </a:cubicBezTo>
                  <a:cubicBezTo>
                    <a:pt x="3532" y="3607"/>
                    <a:pt x="3372" y="3647"/>
                    <a:pt x="3204" y="3695"/>
                  </a:cubicBezTo>
                  <a:cubicBezTo>
                    <a:pt x="3235" y="2816"/>
                    <a:pt x="3235" y="1800"/>
                    <a:pt x="3204" y="648"/>
                  </a:cubicBezTo>
                  <a:cubicBezTo>
                    <a:pt x="3189" y="424"/>
                    <a:pt x="3273" y="312"/>
                    <a:pt x="3456" y="312"/>
                  </a:cubicBezTo>
                  <a:cubicBezTo>
                    <a:pt x="3609" y="296"/>
                    <a:pt x="3708" y="336"/>
                    <a:pt x="3754" y="432"/>
                  </a:cubicBezTo>
                  <a:cubicBezTo>
                    <a:pt x="3983" y="320"/>
                    <a:pt x="4181" y="264"/>
                    <a:pt x="4349" y="264"/>
                  </a:cubicBezTo>
                  <a:cubicBezTo>
                    <a:pt x="4376" y="263"/>
                    <a:pt x="4402" y="263"/>
                    <a:pt x="4427" y="264"/>
                  </a:cubicBezTo>
                  <a:close/>
                  <a:moveTo>
                    <a:pt x="2403" y="0"/>
                  </a:moveTo>
                  <a:cubicBezTo>
                    <a:pt x="2571" y="16"/>
                    <a:pt x="2663" y="104"/>
                    <a:pt x="2678" y="264"/>
                  </a:cubicBezTo>
                  <a:cubicBezTo>
                    <a:pt x="2678" y="312"/>
                    <a:pt x="2678" y="360"/>
                    <a:pt x="2678" y="408"/>
                  </a:cubicBezTo>
                  <a:cubicBezTo>
                    <a:pt x="2770" y="392"/>
                    <a:pt x="2907" y="384"/>
                    <a:pt x="3090" y="384"/>
                  </a:cubicBezTo>
                  <a:cubicBezTo>
                    <a:pt x="3113" y="448"/>
                    <a:pt x="3136" y="512"/>
                    <a:pt x="3159" y="576"/>
                  </a:cubicBezTo>
                  <a:cubicBezTo>
                    <a:pt x="2976" y="592"/>
                    <a:pt x="2808" y="616"/>
                    <a:pt x="2655" y="648"/>
                  </a:cubicBezTo>
                  <a:cubicBezTo>
                    <a:pt x="2655" y="840"/>
                    <a:pt x="2655" y="1016"/>
                    <a:pt x="2655" y="1176"/>
                  </a:cubicBezTo>
                  <a:cubicBezTo>
                    <a:pt x="2426" y="1160"/>
                    <a:pt x="2251" y="1176"/>
                    <a:pt x="2129" y="1224"/>
                  </a:cubicBezTo>
                  <a:cubicBezTo>
                    <a:pt x="2129" y="1080"/>
                    <a:pt x="2129" y="920"/>
                    <a:pt x="2129" y="744"/>
                  </a:cubicBezTo>
                  <a:cubicBezTo>
                    <a:pt x="1900" y="792"/>
                    <a:pt x="1694" y="848"/>
                    <a:pt x="1511" y="912"/>
                  </a:cubicBezTo>
                  <a:cubicBezTo>
                    <a:pt x="1511" y="1056"/>
                    <a:pt x="1511" y="1208"/>
                    <a:pt x="1511" y="1368"/>
                  </a:cubicBezTo>
                  <a:cubicBezTo>
                    <a:pt x="1434" y="1368"/>
                    <a:pt x="1312" y="1384"/>
                    <a:pt x="1144" y="1416"/>
                  </a:cubicBezTo>
                  <a:cubicBezTo>
                    <a:pt x="1038" y="1432"/>
                    <a:pt x="961" y="1440"/>
                    <a:pt x="915" y="1440"/>
                  </a:cubicBezTo>
                  <a:cubicBezTo>
                    <a:pt x="915" y="1328"/>
                    <a:pt x="915" y="1224"/>
                    <a:pt x="915" y="1128"/>
                  </a:cubicBezTo>
                  <a:cubicBezTo>
                    <a:pt x="778" y="1192"/>
                    <a:pt x="656" y="1264"/>
                    <a:pt x="549" y="1344"/>
                  </a:cubicBezTo>
                  <a:cubicBezTo>
                    <a:pt x="320" y="1440"/>
                    <a:pt x="183" y="1392"/>
                    <a:pt x="137" y="1200"/>
                  </a:cubicBezTo>
                  <a:cubicBezTo>
                    <a:pt x="91" y="1024"/>
                    <a:pt x="160" y="880"/>
                    <a:pt x="343" y="768"/>
                  </a:cubicBezTo>
                  <a:cubicBezTo>
                    <a:pt x="481" y="688"/>
                    <a:pt x="671" y="624"/>
                    <a:pt x="915" y="576"/>
                  </a:cubicBezTo>
                  <a:cubicBezTo>
                    <a:pt x="915" y="512"/>
                    <a:pt x="915" y="448"/>
                    <a:pt x="915" y="384"/>
                  </a:cubicBezTo>
                  <a:cubicBezTo>
                    <a:pt x="915" y="160"/>
                    <a:pt x="999" y="48"/>
                    <a:pt x="1167" y="48"/>
                  </a:cubicBezTo>
                  <a:cubicBezTo>
                    <a:pt x="1350" y="32"/>
                    <a:pt x="1457" y="112"/>
                    <a:pt x="1488" y="288"/>
                  </a:cubicBezTo>
                  <a:cubicBezTo>
                    <a:pt x="1488" y="368"/>
                    <a:pt x="1488" y="432"/>
                    <a:pt x="1488" y="480"/>
                  </a:cubicBezTo>
                  <a:cubicBezTo>
                    <a:pt x="1686" y="448"/>
                    <a:pt x="1907" y="432"/>
                    <a:pt x="2151" y="432"/>
                  </a:cubicBezTo>
                  <a:cubicBezTo>
                    <a:pt x="2151" y="384"/>
                    <a:pt x="2151" y="336"/>
                    <a:pt x="2151" y="288"/>
                  </a:cubicBezTo>
                  <a:cubicBezTo>
                    <a:pt x="2151" y="96"/>
                    <a:pt x="2235" y="0"/>
                    <a:pt x="2403" y="0"/>
                  </a:cubicBezTo>
                  <a:close/>
                </a:path>
              </a:pathLst>
            </a:custGeom>
            <a:grpFill/>
            <a:ln w="0">
              <a:noFill/>
              <a:prstDash val="solid"/>
              <a:round/>
            </a:ln>
          </p:spPr>
          <p:txBody>
            <a:bodyPr/>
            <a:lstStyle/>
            <a:p>
              <a:pPr eaLnBrk="1" fontAlgn="auto" hangingPunct="1">
                <a:spcBef>
                  <a:spcPts val="0"/>
                </a:spcBef>
                <a:spcAft>
                  <a:spcPts val="0"/>
                </a:spcAft>
                <a:defRPr/>
              </a:pPr>
              <a:endParaRPr lang="zh-CN" altLang="en-US">
                <a:solidFill>
                  <a:srgbClr val="33A0D1"/>
                </a:solidFill>
                <a:latin typeface="+mn-lt"/>
                <a:ea typeface="+mn-ea"/>
              </a:endParaRPr>
            </a:p>
          </p:txBody>
        </p:sp>
        <p:sp>
          <p:nvSpPr>
            <p:cNvPr id="13" name="Freeform 8"/>
            <p:cNvSpPr>
              <a:spLocks noEditPoints="1"/>
            </p:cNvSpPr>
            <p:nvPr/>
          </p:nvSpPr>
          <p:spPr bwMode="auto">
            <a:xfrm>
              <a:off x="3594" y="3330"/>
              <a:ext cx="280" cy="354"/>
            </a:xfrm>
            <a:custGeom>
              <a:avLst/>
              <a:gdLst>
                <a:gd name="T0" fmla="*/ 3441 w 4669"/>
                <a:gd name="T1" fmla="*/ 4849 h 5881"/>
                <a:gd name="T2" fmla="*/ 3876 w 4669"/>
                <a:gd name="T3" fmla="*/ 5809 h 5881"/>
                <a:gd name="T4" fmla="*/ 2983 w 4669"/>
                <a:gd name="T5" fmla="*/ 4849 h 5881"/>
                <a:gd name="T6" fmla="*/ 3670 w 4669"/>
                <a:gd name="T7" fmla="*/ 4033 h 5881"/>
                <a:gd name="T8" fmla="*/ 1518 w 4669"/>
                <a:gd name="T9" fmla="*/ 4705 h 5881"/>
                <a:gd name="T10" fmla="*/ 3670 w 4669"/>
                <a:gd name="T11" fmla="*/ 4033 h 5881"/>
                <a:gd name="T12" fmla="*/ 1495 w 4669"/>
                <a:gd name="T13" fmla="*/ 4033 h 5881"/>
                <a:gd name="T14" fmla="*/ 3670 w 4669"/>
                <a:gd name="T15" fmla="*/ 3841 h 5881"/>
                <a:gd name="T16" fmla="*/ 3647 w 4669"/>
                <a:gd name="T17" fmla="*/ 3530 h 5881"/>
                <a:gd name="T18" fmla="*/ 1449 w 4669"/>
                <a:gd name="T19" fmla="*/ 3554 h 5881"/>
                <a:gd name="T20" fmla="*/ 2937 w 4669"/>
                <a:gd name="T21" fmla="*/ 3410 h 5881"/>
                <a:gd name="T22" fmla="*/ 3120 w 4669"/>
                <a:gd name="T23" fmla="*/ 3074 h 5881"/>
                <a:gd name="T24" fmla="*/ 4265 w 4669"/>
                <a:gd name="T25" fmla="*/ 3602 h 5881"/>
                <a:gd name="T26" fmla="*/ 2090 w 4669"/>
                <a:gd name="T27" fmla="*/ 4969 h 5881"/>
                <a:gd name="T28" fmla="*/ 1839 w 4669"/>
                <a:gd name="T29" fmla="*/ 5809 h 5881"/>
                <a:gd name="T30" fmla="*/ 1701 w 4669"/>
                <a:gd name="T31" fmla="*/ 5089 h 5881"/>
                <a:gd name="T32" fmla="*/ 946 w 4669"/>
                <a:gd name="T33" fmla="*/ 5281 h 5881"/>
                <a:gd name="T34" fmla="*/ 831 w 4669"/>
                <a:gd name="T35" fmla="*/ 3530 h 5881"/>
                <a:gd name="T36" fmla="*/ 1358 w 4669"/>
                <a:gd name="T37" fmla="*/ 3218 h 5881"/>
                <a:gd name="T38" fmla="*/ 2731 w 4669"/>
                <a:gd name="T39" fmla="*/ 1850 h 5881"/>
                <a:gd name="T40" fmla="*/ 1678 w 4669"/>
                <a:gd name="T41" fmla="*/ 2522 h 5881"/>
                <a:gd name="T42" fmla="*/ 2914 w 4669"/>
                <a:gd name="T43" fmla="*/ 2282 h 5881"/>
                <a:gd name="T44" fmla="*/ 2731 w 4669"/>
                <a:gd name="T45" fmla="*/ 1850 h 5881"/>
                <a:gd name="T46" fmla="*/ 3647 w 4669"/>
                <a:gd name="T47" fmla="*/ 2066 h 5881"/>
                <a:gd name="T48" fmla="*/ 3555 w 4669"/>
                <a:gd name="T49" fmla="*/ 2378 h 5881"/>
                <a:gd name="T50" fmla="*/ 1037 w 4669"/>
                <a:gd name="T51" fmla="*/ 2162 h 5881"/>
                <a:gd name="T52" fmla="*/ 1541 w 4669"/>
                <a:gd name="T53" fmla="*/ 1850 h 5881"/>
                <a:gd name="T54" fmla="*/ 919 w 4669"/>
                <a:gd name="T55" fmla="*/ 377 h 5881"/>
                <a:gd name="T56" fmla="*/ 1564 w 4669"/>
                <a:gd name="T57" fmla="*/ 1082 h 5881"/>
                <a:gd name="T58" fmla="*/ 671 w 4669"/>
                <a:gd name="T59" fmla="*/ 746 h 5881"/>
                <a:gd name="T60" fmla="*/ 740 w 4669"/>
                <a:gd name="T61" fmla="*/ 434 h 5881"/>
                <a:gd name="T62" fmla="*/ 3598 w 4669"/>
                <a:gd name="T63" fmla="*/ 193 h 5881"/>
                <a:gd name="T64" fmla="*/ 3899 w 4669"/>
                <a:gd name="T65" fmla="*/ 506 h 5881"/>
                <a:gd name="T66" fmla="*/ 2983 w 4669"/>
                <a:gd name="T67" fmla="*/ 938 h 5881"/>
                <a:gd name="T68" fmla="*/ 3598 w 4669"/>
                <a:gd name="T69" fmla="*/ 193 h 5881"/>
                <a:gd name="T70" fmla="*/ 2113 w 4669"/>
                <a:gd name="T71" fmla="*/ 3 h 5881"/>
                <a:gd name="T72" fmla="*/ 2457 w 4669"/>
                <a:gd name="T73" fmla="*/ 1082 h 5881"/>
                <a:gd name="T74" fmla="*/ 4517 w 4669"/>
                <a:gd name="T75" fmla="*/ 1946 h 5881"/>
                <a:gd name="T76" fmla="*/ 3372 w 4669"/>
                <a:gd name="T77" fmla="*/ 1250 h 5881"/>
                <a:gd name="T78" fmla="*/ 694 w 4669"/>
                <a:gd name="T79" fmla="*/ 2018 h 5881"/>
                <a:gd name="T80" fmla="*/ 145 w 4669"/>
                <a:gd name="T81" fmla="*/ 2402 h 5881"/>
                <a:gd name="T82" fmla="*/ 30 w 4669"/>
                <a:gd name="T83" fmla="*/ 1658 h 5881"/>
                <a:gd name="T84" fmla="*/ 625 w 4669"/>
                <a:gd name="T85" fmla="*/ 1466 h 5881"/>
                <a:gd name="T86" fmla="*/ 1816 w 4669"/>
                <a:gd name="T87" fmla="*/ 315 h 5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9" h="5881">
                  <a:moveTo>
                    <a:pt x="3212" y="4765"/>
                  </a:moveTo>
                  <a:cubicBezTo>
                    <a:pt x="3288" y="4765"/>
                    <a:pt x="3364" y="4793"/>
                    <a:pt x="3441" y="4849"/>
                  </a:cubicBezTo>
                  <a:cubicBezTo>
                    <a:pt x="3776" y="5105"/>
                    <a:pt x="4173" y="5377"/>
                    <a:pt x="4631" y="5665"/>
                  </a:cubicBezTo>
                  <a:cubicBezTo>
                    <a:pt x="4311" y="5713"/>
                    <a:pt x="4059" y="5761"/>
                    <a:pt x="3876" y="5809"/>
                  </a:cubicBezTo>
                  <a:cubicBezTo>
                    <a:pt x="3616" y="5633"/>
                    <a:pt x="3311" y="5417"/>
                    <a:pt x="2960" y="5161"/>
                  </a:cubicBezTo>
                  <a:cubicBezTo>
                    <a:pt x="2823" y="5081"/>
                    <a:pt x="2830" y="4977"/>
                    <a:pt x="2983" y="4849"/>
                  </a:cubicBezTo>
                  <a:cubicBezTo>
                    <a:pt x="3059" y="4793"/>
                    <a:pt x="3136" y="4765"/>
                    <a:pt x="3212" y="4765"/>
                  </a:cubicBezTo>
                  <a:close/>
                  <a:moveTo>
                    <a:pt x="3670" y="4033"/>
                  </a:moveTo>
                  <a:cubicBezTo>
                    <a:pt x="2739" y="4193"/>
                    <a:pt x="2022" y="4353"/>
                    <a:pt x="1518" y="4513"/>
                  </a:cubicBezTo>
                  <a:cubicBezTo>
                    <a:pt x="1518" y="4593"/>
                    <a:pt x="1518" y="4657"/>
                    <a:pt x="1518" y="4705"/>
                  </a:cubicBezTo>
                  <a:cubicBezTo>
                    <a:pt x="2312" y="4561"/>
                    <a:pt x="3014" y="4457"/>
                    <a:pt x="3624" y="4393"/>
                  </a:cubicBezTo>
                  <a:cubicBezTo>
                    <a:pt x="3654" y="4297"/>
                    <a:pt x="3670" y="4177"/>
                    <a:pt x="3670" y="4033"/>
                  </a:cubicBezTo>
                  <a:close/>
                  <a:moveTo>
                    <a:pt x="3647" y="3530"/>
                  </a:moveTo>
                  <a:cubicBezTo>
                    <a:pt x="2945" y="3642"/>
                    <a:pt x="2228" y="3810"/>
                    <a:pt x="1495" y="4033"/>
                  </a:cubicBezTo>
                  <a:cubicBezTo>
                    <a:pt x="1495" y="4081"/>
                    <a:pt x="1495" y="4121"/>
                    <a:pt x="1495" y="4153"/>
                  </a:cubicBezTo>
                  <a:cubicBezTo>
                    <a:pt x="2167" y="4025"/>
                    <a:pt x="2891" y="3921"/>
                    <a:pt x="3670" y="3841"/>
                  </a:cubicBezTo>
                  <a:cubicBezTo>
                    <a:pt x="3670" y="3746"/>
                    <a:pt x="3670" y="3658"/>
                    <a:pt x="3670" y="3578"/>
                  </a:cubicBezTo>
                  <a:cubicBezTo>
                    <a:pt x="3654" y="3562"/>
                    <a:pt x="3647" y="3546"/>
                    <a:pt x="3647" y="3530"/>
                  </a:cubicBezTo>
                  <a:close/>
                  <a:moveTo>
                    <a:pt x="3120" y="3074"/>
                  </a:moveTo>
                  <a:cubicBezTo>
                    <a:pt x="2617" y="3106"/>
                    <a:pt x="2060" y="3266"/>
                    <a:pt x="1449" y="3554"/>
                  </a:cubicBezTo>
                  <a:cubicBezTo>
                    <a:pt x="1449" y="3602"/>
                    <a:pt x="1457" y="3642"/>
                    <a:pt x="1472" y="3674"/>
                  </a:cubicBezTo>
                  <a:cubicBezTo>
                    <a:pt x="1777" y="3610"/>
                    <a:pt x="2266" y="3522"/>
                    <a:pt x="2937" y="3410"/>
                  </a:cubicBezTo>
                  <a:cubicBezTo>
                    <a:pt x="3227" y="3362"/>
                    <a:pt x="3433" y="3330"/>
                    <a:pt x="3555" y="3314"/>
                  </a:cubicBezTo>
                  <a:cubicBezTo>
                    <a:pt x="3464" y="3170"/>
                    <a:pt x="3319" y="3090"/>
                    <a:pt x="3120" y="3074"/>
                  </a:cubicBezTo>
                  <a:close/>
                  <a:moveTo>
                    <a:pt x="3189" y="2882"/>
                  </a:moveTo>
                  <a:cubicBezTo>
                    <a:pt x="3891" y="2882"/>
                    <a:pt x="4250" y="3122"/>
                    <a:pt x="4265" y="3602"/>
                  </a:cubicBezTo>
                  <a:cubicBezTo>
                    <a:pt x="4295" y="3953"/>
                    <a:pt x="4272" y="4273"/>
                    <a:pt x="4196" y="4561"/>
                  </a:cubicBezTo>
                  <a:cubicBezTo>
                    <a:pt x="3540" y="4609"/>
                    <a:pt x="2838" y="4745"/>
                    <a:pt x="2090" y="4969"/>
                  </a:cubicBezTo>
                  <a:cubicBezTo>
                    <a:pt x="2273" y="5017"/>
                    <a:pt x="2334" y="5113"/>
                    <a:pt x="2273" y="5257"/>
                  </a:cubicBezTo>
                  <a:cubicBezTo>
                    <a:pt x="2167" y="5417"/>
                    <a:pt x="2022" y="5601"/>
                    <a:pt x="1839" y="5809"/>
                  </a:cubicBezTo>
                  <a:cubicBezTo>
                    <a:pt x="1701" y="5793"/>
                    <a:pt x="1442" y="5817"/>
                    <a:pt x="1060" y="5881"/>
                  </a:cubicBezTo>
                  <a:cubicBezTo>
                    <a:pt x="1304" y="5641"/>
                    <a:pt x="1518" y="5377"/>
                    <a:pt x="1701" y="5089"/>
                  </a:cubicBezTo>
                  <a:cubicBezTo>
                    <a:pt x="1640" y="5105"/>
                    <a:pt x="1541" y="5129"/>
                    <a:pt x="1404" y="5161"/>
                  </a:cubicBezTo>
                  <a:cubicBezTo>
                    <a:pt x="1205" y="5209"/>
                    <a:pt x="1053" y="5249"/>
                    <a:pt x="946" y="5281"/>
                  </a:cubicBezTo>
                  <a:cubicBezTo>
                    <a:pt x="946" y="5233"/>
                    <a:pt x="938" y="5161"/>
                    <a:pt x="923" y="5065"/>
                  </a:cubicBezTo>
                  <a:cubicBezTo>
                    <a:pt x="892" y="4361"/>
                    <a:pt x="862" y="3849"/>
                    <a:pt x="831" y="3530"/>
                  </a:cubicBezTo>
                  <a:cubicBezTo>
                    <a:pt x="770" y="3290"/>
                    <a:pt x="847" y="3154"/>
                    <a:pt x="1060" y="3122"/>
                  </a:cubicBezTo>
                  <a:cubicBezTo>
                    <a:pt x="1167" y="3090"/>
                    <a:pt x="1266" y="3122"/>
                    <a:pt x="1358" y="3218"/>
                  </a:cubicBezTo>
                  <a:cubicBezTo>
                    <a:pt x="1953" y="3010"/>
                    <a:pt x="2563" y="2898"/>
                    <a:pt x="3189" y="2882"/>
                  </a:cubicBezTo>
                  <a:close/>
                  <a:moveTo>
                    <a:pt x="2731" y="1850"/>
                  </a:moveTo>
                  <a:cubicBezTo>
                    <a:pt x="2380" y="1850"/>
                    <a:pt x="2022" y="1978"/>
                    <a:pt x="1655" y="2234"/>
                  </a:cubicBezTo>
                  <a:cubicBezTo>
                    <a:pt x="1671" y="2330"/>
                    <a:pt x="1678" y="2426"/>
                    <a:pt x="1678" y="2522"/>
                  </a:cubicBezTo>
                  <a:cubicBezTo>
                    <a:pt x="1755" y="2506"/>
                    <a:pt x="1877" y="2482"/>
                    <a:pt x="2045" y="2450"/>
                  </a:cubicBezTo>
                  <a:cubicBezTo>
                    <a:pt x="2472" y="2354"/>
                    <a:pt x="2762" y="2298"/>
                    <a:pt x="2914" y="2282"/>
                  </a:cubicBezTo>
                  <a:cubicBezTo>
                    <a:pt x="2930" y="2218"/>
                    <a:pt x="2937" y="2138"/>
                    <a:pt x="2937" y="2042"/>
                  </a:cubicBezTo>
                  <a:cubicBezTo>
                    <a:pt x="2937" y="1914"/>
                    <a:pt x="2869" y="1850"/>
                    <a:pt x="2731" y="1850"/>
                  </a:cubicBezTo>
                  <a:close/>
                  <a:moveTo>
                    <a:pt x="2869" y="1586"/>
                  </a:moveTo>
                  <a:cubicBezTo>
                    <a:pt x="3448" y="1602"/>
                    <a:pt x="3708" y="1762"/>
                    <a:pt x="3647" y="2066"/>
                  </a:cubicBezTo>
                  <a:cubicBezTo>
                    <a:pt x="3632" y="2130"/>
                    <a:pt x="3609" y="2202"/>
                    <a:pt x="3578" y="2282"/>
                  </a:cubicBezTo>
                  <a:cubicBezTo>
                    <a:pt x="3563" y="2330"/>
                    <a:pt x="3555" y="2362"/>
                    <a:pt x="3555" y="2378"/>
                  </a:cubicBezTo>
                  <a:cubicBezTo>
                    <a:pt x="2838" y="2554"/>
                    <a:pt x="2022" y="2778"/>
                    <a:pt x="1106" y="3050"/>
                  </a:cubicBezTo>
                  <a:cubicBezTo>
                    <a:pt x="1106" y="2650"/>
                    <a:pt x="1083" y="2354"/>
                    <a:pt x="1037" y="2162"/>
                  </a:cubicBezTo>
                  <a:cubicBezTo>
                    <a:pt x="992" y="1922"/>
                    <a:pt x="1076" y="1794"/>
                    <a:pt x="1289" y="1778"/>
                  </a:cubicBezTo>
                  <a:cubicBezTo>
                    <a:pt x="1381" y="1762"/>
                    <a:pt x="1465" y="1786"/>
                    <a:pt x="1541" y="1850"/>
                  </a:cubicBezTo>
                  <a:cubicBezTo>
                    <a:pt x="1953" y="1706"/>
                    <a:pt x="2395" y="1618"/>
                    <a:pt x="2869" y="1586"/>
                  </a:cubicBezTo>
                  <a:close/>
                  <a:moveTo>
                    <a:pt x="919" y="377"/>
                  </a:moveTo>
                  <a:cubicBezTo>
                    <a:pt x="1013" y="373"/>
                    <a:pt x="1098" y="416"/>
                    <a:pt x="1175" y="506"/>
                  </a:cubicBezTo>
                  <a:cubicBezTo>
                    <a:pt x="1327" y="698"/>
                    <a:pt x="1457" y="890"/>
                    <a:pt x="1564" y="1082"/>
                  </a:cubicBezTo>
                  <a:cubicBezTo>
                    <a:pt x="1350" y="1082"/>
                    <a:pt x="1129" y="1082"/>
                    <a:pt x="900" y="1082"/>
                  </a:cubicBezTo>
                  <a:cubicBezTo>
                    <a:pt x="808" y="938"/>
                    <a:pt x="732" y="826"/>
                    <a:pt x="671" y="746"/>
                  </a:cubicBezTo>
                  <a:cubicBezTo>
                    <a:pt x="595" y="666"/>
                    <a:pt x="564" y="610"/>
                    <a:pt x="580" y="578"/>
                  </a:cubicBezTo>
                  <a:cubicBezTo>
                    <a:pt x="580" y="530"/>
                    <a:pt x="633" y="482"/>
                    <a:pt x="740" y="434"/>
                  </a:cubicBezTo>
                  <a:cubicBezTo>
                    <a:pt x="803" y="398"/>
                    <a:pt x="862" y="379"/>
                    <a:pt x="919" y="377"/>
                  </a:cubicBezTo>
                  <a:close/>
                  <a:moveTo>
                    <a:pt x="3598" y="193"/>
                  </a:moveTo>
                  <a:cubicBezTo>
                    <a:pt x="3642" y="194"/>
                    <a:pt x="3689" y="203"/>
                    <a:pt x="3738" y="219"/>
                  </a:cubicBezTo>
                  <a:cubicBezTo>
                    <a:pt x="3891" y="283"/>
                    <a:pt x="3944" y="378"/>
                    <a:pt x="3899" y="506"/>
                  </a:cubicBezTo>
                  <a:cubicBezTo>
                    <a:pt x="3838" y="634"/>
                    <a:pt x="3761" y="762"/>
                    <a:pt x="3670" y="890"/>
                  </a:cubicBezTo>
                  <a:cubicBezTo>
                    <a:pt x="3426" y="890"/>
                    <a:pt x="3197" y="906"/>
                    <a:pt x="2983" y="938"/>
                  </a:cubicBezTo>
                  <a:cubicBezTo>
                    <a:pt x="3059" y="842"/>
                    <a:pt x="3158" y="658"/>
                    <a:pt x="3281" y="386"/>
                  </a:cubicBezTo>
                  <a:cubicBezTo>
                    <a:pt x="3361" y="255"/>
                    <a:pt x="3467" y="190"/>
                    <a:pt x="3598" y="193"/>
                  </a:cubicBezTo>
                  <a:close/>
                  <a:moveTo>
                    <a:pt x="2038" y="2"/>
                  </a:moveTo>
                  <a:cubicBezTo>
                    <a:pt x="2062" y="0"/>
                    <a:pt x="2086" y="1"/>
                    <a:pt x="2113" y="3"/>
                  </a:cubicBezTo>
                  <a:cubicBezTo>
                    <a:pt x="2373" y="3"/>
                    <a:pt x="2487" y="107"/>
                    <a:pt x="2457" y="315"/>
                  </a:cubicBezTo>
                  <a:cubicBezTo>
                    <a:pt x="2457" y="522"/>
                    <a:pt x="2457" y="778"/>
                    <a:pt x="2457" y="1082"/>
                  </a:cubicBezTo>
                  <a:cubicBezTo>
                    <a:pt x="2746" y="1050"/>
                    <a:pt x="3052" y="1034"/>
                    <a:pt x="3372" y="1034"/>
                  </a:cubicBezTo>
                  <a:cubicBezTo>
                    <a:pt x="4288" y="1034"/>
                    <a:pt x="4669" y="1338"/>
                    <a:pt x="4517" y="1946"/>
                  </a:cubicBezTo>
                  <a:cubicBezTo>
                    <a:pt x="4303" y="1946"/>
                    <a:pt x="4082" y="1978"/>
                    <a:pt x="3853" y="2042"/>
                  </a:cubicBezTo>
                  <a:cubicBezTo>
                    <a:pt x="4051" y="1530"/>
                    <a:pt x="3891" y="1266"/>
                    <a:pt x="3372" y="1250"/>
                  </a:cubicBezTo>
                  <a:cubicBezTo>
                    <a:pt x="2319" y="1250"/>
                    <a:pt x="1427" y="1482"/>
                    <a:pt x="694" y="1946"/>
                  </a:cubicBezTo>
                  <a:cubicBezTo>
                    <a:pt x="694" y="1962"/>
                    <a:pt x="694" y="1986"/>
                    <a:pt x="694" y="2018"/>
                  </a:cubicBezTo>
                  <a:cubicBezTo>
                    <a:pt x="725" y="2242"/>
                    <a:pt x="755" y="2378"/>
                    <a:pt x="786" y="2426"/>
                  </a:cubicBezTo>
                  <a:cubicBezTo>
                    <a:pt x="648" y="2410"/>
                    <a:pt x="435" y="2402"/>
                    <a:pt x="145" y="2402"/>
                  </a:cubicBezTo>
                  <a:cubicBezTo>
                    <a:pt x="145" y="2370"/>
                    <a:pt x="137" y="2314"/>
                    <a:pt x="122" y="2234"/>
                  </a:cubicBezTo>
                  <a:cubicBezTo>
                    <a:pt x="91" y="2026"/>
                    <a:pt x="61" y="1834"/>
                    <a:pt x="30" y="1658"/>
                  </a:cubicBezTo>
                  <a:cubicBezTo>
                    <a:pt x="0" y="1434"/>
                    <a:pt x="91" y="1298"/>
                    <a:pt x="305" y="1250"/>
                  </a:cubicBezTo>
                  <a:cubicBezTo>
                    <a:pt x="458" y="1250"/>
                    <a:pt x="564" y="1322"/>
                    <a:pt x="625" y="1466"/>
                  </a:cubicBezTo>
                  <a:cubicBezTo>
                    <a:pt x="1037" y="1322"/>
                    <a:pt x="1434" y="1218"/>
                    <a:pt x="1816" y="1154"/>
                  </a:cubicBezTo>
                  <a:cubicBezTo>
                    <a:pt x="1816" y="898"/>
                    <a:pt x="1816" y="618"/>
                    <a:pt x="1816" y="315"/>
                  </a:cubicBezTo>
                  <a:cubicBezTo>
                    <a:pt x="1802" y="119"/>
                    <a:pt x="1877" y="14"/>
                    <a:pt x="2038" y="2"/>
                  </a:cubicBezTo>
                  <a:close/>
                </a:path>
              </a:pathLst>
            </a:custGeom>
            <a:grpFill/>
            <a:ln w="0">
              <a:noFill/>
              <a:prstDash val="solid"/>
              <a:round/>
            </a:ln>
          </p:spPr>
          <p:txBody>
            <a:bodyPr/>
            <a:lstStyle/>
            <a:p>
              <a:pPr eaLnBrk="1" fontAlgn="auto" hangingPunct="1">
                <a:spcBef>
                  <a:spcPts val="0"/>
                </a:spcBef>
                <a:spcAft>
                  <a:spcPts val="0"/>
                </a:spcAft>
                <a:defRPr/>
              </a:pPr>
              <a:endParaRPr lang="zh-CN" altLang="en-US">
                <a:solidFill>
                  <a:srgbClr val="33A0D1"/>
                </a:solidFill>
                <a:latin typeface="+mn-lt"/>
                <a:ea typeface="+mn-ea"/>
              </a:endParaRPr>
            </a:p>
          </p:txBody>
        </p:sp>
      </p:grpSp>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1"/>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1600" dirty="0">
                <a:solidFill>
                  <a:schemeClr val="bg2"/>
                </a:solidFill>
                <a:latin typeface="Arial" panose="020B0604020202020204" pitchFamily="34" charset="0"/>
                <a:ea typeface="宋体" panose="02010600030101010101" pitchFamily="2" charset="-122"/>
              </a:rPr>
            </a:fld>
            <a:endParaRPr lang="en-US" altLang="zh-CN" sz="1600" dirty="0">
              <a:solidFill>
                <a:schemeClr val="bg2"/>
              </a:solidFill>
              <a:latin typeface="Arial" panose="020B0604020202020204" pitchFamily="34" charset="0"/>
              <a:ea typeface="宋体" panose="02010600030101010101" pitchFamily="2" charset="-122"/>
            </a:endParaRPr>
          </a:p>
        </p:txBody>
      </p:sp>
      <p:sp>
        <p:nvSpPr>
          <p:cNvPr id="8195" name="矩形 17"/>
          <p:cNvSpPr/>
          <p:nvPr/>
        </p:nvSpPr>
        <p:spPr>
          <a:xfrm>
            <a:off x="1571625" y="214313"/>
            <a:ext cx="5737225" cy="645160"/>
          </a:xfrm>
          <a:prstGeom prst="rect">
            <a:avLst/>
          </a:prstGeom>
          <a:noFill/>
          <a:ln w="9525">
            <a:noFill/>
          </a:ln>
        </p:spPr>
        <p:txBody>
          <a:bodyPr>
            <a:spAutoFit/>
          </a:bodyPr>
          <a:p>
            <a:pPr algn="ctr" eaLnBrk="1" hangingPunct="1"/>
            <a:r>
              <a:rPr lang="zh-CN" altLang="en-US" sz="3600" dirty="0">
                <a:solidFill>
                  <a:srgbClr val="FF0000"/>
                </a:solidFill>
                <a:latin typeface="黑体" panose="02010609060101010101" pitchFamily="49" charset="-122"/>
                <a:ea typeface="黑体" panose="02010609060101010101" pitchFamily="49" charset="-122"/>
              </a:rPr>
              <a:t>收入申报系统流程图</a:t>
            </a:r>
            <a:r>
              <a:rPr lang="en-US" altLang="zh-CN" sz="3600" dirty="0">
                <a:solidFill>
                  <a:srgbClr val="FF0000"/>
                </a:solidFill>
                <a:latin typeface="黑体" panose="02010609060101010101" pitchFamily="49" charset="-122"/>
                <a:ea typeface="黑体" panose="02010609060101010101" pitchFamily="49" charset="-122"/>
              </a:rPr>
              <a:t>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24" name="下箭头 23"/>
          <p:cNvSpPr/>
          <p:nvPr/>
        </p:nvSpPr>
        <p:spPr>
          <a:xfrm>
            <a:off x="4284663" y="2492375"/>
            <a:ext cx="287338" cy="2889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solidFill>
              <a:effectLst/>
              <a:uLnTx/>
              <a:uFillTx/>
              <a:latin typeface="+mn-lt"/>
              <a:ea typeface="+mn-ea"/>
              <a:cs typeface="+mn-cs"/>
            </a:endParaRPr>
          </a:p>
        </p:txBody>
      </p:sp>
      <p:sp>
        <p:nvSpPr>
          <p:cNvPr id="33" name="下箭头 32"/>
          <p:cNvSpPr/>
          <p:nvPr/>
        </p:nvSpPr>
        <p:spPr>
          <a:xfrm>
            <a:off x="4284663" y="3213100"/>
            <a:ext cx="287338" cy="2873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solidFill>
              <a:effectLst/>
              <a:uLnTx/>
              <a:uFillTx/>
              <a:latin typeface="+mn-lt"/>
              <a:ea typeface="+mn-ea"/>
              <a:cs typeface="+mn-cs"/>
            </a:endParaRPr>
          </a:p>
        </p:txBody>
      </p:sp>
      <p:sp>
        <p:nvSpPr>
          <p:cNvPr id="34" name="下箭头 33"/>
          <p:cNvSpPr/>
          <p:nvPr/>
        </p:nvSpPr>
        <p:spPr>
          <a:xfrm>
            <a:off x="4284663" y="1773238"/>
            <a:ext cx="287338" cy="2873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solidFill>
              <a:effectLst/>
              <a:uLnTx/>
              <a:uFillTx/>
              <a:latin typeface="+mn-lt"/>
              <a:ea typeface="+mn-ea"/>
              <a:cs typeface="+mn-cs"/>
            </a:endParaRPr>
          </a:p>
        </p:txBody>
      </p:sp>
      <p:sp>
        <p:nvSpPr>
          <p:cNvPr id="90" name="下箭头 89"/>
          <p:cNvSpPr/>
          <p:nvPr/>
        </p:nvSpPr>
        <p:spPr>
          <a:xfrm>
            <a:off x="2339975" y="3933825"/>
            <a:ext cx="288925" cy="3587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2"/>
              </a:solidFill>
              <a:effectLst/>
              <a:uLnTx/>
              <a:uFillTx/>
              <a:latin typeface="+mn-lt"/>
              <a:ea typeface="+mn-ea"/>
              <a:cs typeface="+mn-cs"/>
            </a:endParaRPr>
          </a:p>
        </p:txBody>
      </p:sp>
      <p:sp>
        <p:nvSpPr>
          <p:cNvPr id="43" name="圆角矩形 42"/>
          <p:cNvSpPr/>
          <p:nvPr/>
        </p:nvSpPr>
        <p:spPr>
          <a:xfrm>
            <a:off x="2339975" y="1184275"/>
            <a:ext cx="4176713" cy="58896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900" b="1" i="0" u="none" strike="noStrike" kern="1200" cap="none" spc="0" normalizeH="0" baseline="0" noProof="0" dirty="0">
                <a:ln>
                  <a:noFill/>
                </a:ln>
                <a:solidFill>
                  <a:schemeClr val="bg2"/>
                </a:solidFill>
                <a:effectLst/>
                <a:uLnTx/>
                <a:uFillTx/>
                <a:latin typeface="+mn-lt"/>
                <a:ea typeface="+mn-ea"/>
                <a:cs typeface="+mn-cs"/>
              </a:rPr>
              <a:t>进入校园网站</a:t>
            </a:r>
            <a:r>
              <a:rPr kumimoji="0" lang="en-US" altLang="zh-CN" sz="1900" b="1" i="0" u="none" strike="noStrike" kern="1200" cap="none" spc="0" normalizeH="0" baseline="0" noProof="0" dirty="0">
                <a:ln>
                  <a:noFill/>
                </a:ln>
                <a:solidFill>
                  <a:schemeClr val="bg2"/>
                </a:solidFill>
                <a:effectLst/>
                <a:uLnTx/>
                <a:uFillTx/>
                <a:latin typeface="+mn-lt"/>
                <a:ea typeface="+mn-ea"/>
                <a:cs typeface="+mn-cs"/>
              </a:rPr>
              <a:t>【</a:t>
            </a:r>
            <a:r>
              <a:rPr kumimoji="0" lang="zh-CN" altLang="en-US" sz="1900" b="1" i="0" u="none" strike="noStrike" kern="1200" cap="none" spc="0" normalizeH="0" baseline="0" noProof="0" dirty="0">
                <a:ln>
                  <a:noFill/>
                </a:ln>
                <a:solidFill>
                  <a:schemeClr val="bg2"/>
                </a:solidFill>
                <a:effectLst/>
                <a:uLnTx/>
                <a:uFillTx/>
                <a:latin typeface="+mn-lt"/>
                <a:ea typeface="+mn-ea"/>
                <a:cs typeface="+mn-cs"/>
              </a:rPr>
              <a:t>信息门户</a:t>
            </a:r>
            <a:r>
              <a:rPr kumimoji="0" lang="en-US" altLang="zh-CN" sz="1900" b="1" i="0" u="none" strike="noStrike" kern="1200" cap="none" spc="0" normalizeH="0" baseline="0" noProof="0" dirty="0">
                <a:ln>
                  <a:noFill/>
                </a:ln>
                <a:solidFill>
                  <a:schemeClr val="bg2"/>
                </a:solidFill>
                <a:effectLst/>
                <a:uLnTx/>
                <a:uFillTx/>
                <a:latin typeface="+mn-lt"/>
                <a:ea typeface="+mn-ea"/>
                <a:cs typeface="+mn-cs"/>
              </a:rPr>
              <a:t>】</a:t>
            </a:r>
            <a:r>
              <a:rPr kumimoji="0" lang="zh-CN" altLang="en-US" sz="1900" b="1" i="0" u="none" strike="noStrike" kern="1200" cap="none" spc="0" normalizeH="0" baseline="0" noProof="0" dirty="0">
                <a:ln>
                  <a:noFill/>
                </a:ln>
                <a:solidFill>
                  <a:schemeClr val="bg2"/>
                </a:solidFill>
                <a:effectLst/>
                <a:uLnTx/>
                <a:uFillTx/>
                <a:latin typeface="+mn-lt"/>
                <a:ea typeface="+mn-ea"/>
                <a:cs typeface="+mn-cs"/>
              </a:rPr>
              <a:t>点击</a:t>
            </a:r>
            <a:endParaRPr kumimoji="0" lang="en-US" altLang="zh-CN" sz="1900" b="1" i="0" u="none" strike="noStrike" kern="1200" cap="none" spc="0" normalizeH="0" baseline="0" noProof="0" dirty="0">
              <a:ln>
                <a:noFill/>
              </a:ln>
              <a:solidFill>
                <a:schemeClr val="bg2"/>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900" b="1" i="0" u="none" strike="noStrike" kern="1200" cap="none" spc="0" normalizeH="0" baseline="0" noProof="0" dirty="0">
                <a:ln>
                  <a:noFill/>
                </a:ln>
                <a:solidFill>
                  <a:schemeClr val="bg2"/>
                </a:solidFill>
                <a:effectLst/>
                <a:uLnTx/>
                <a:uFillTx/>
                <a:latin typeface="+mn-lt"/>
                <a:ea typeface="+mn-ea"/>
                <a:cs typeface="+mn-cs"/>
              </a:rPr>
              <a:t>“财务平台”</a:t>
            </a:r>
            <a:endParaRPr kumimoji="0" lang="zh-CN" altLang="en-US" sz="1900" b="1" i="0" u="none" strike="noStrike" kern="1200" cap="none" spc="0" normalizeH="0" baseline="0" noProof="0" dirty="0">
              <a:ln>
                <a:noFill/>
              </a:ln>
              <a:solidFill>
                <a:schemeClr val="bg2"/>
              </a:solidFill>
              <a:effectLst/>
              <a:uLnTx/>
              <a:uFillTx/>
              <a:latin typeface="+mn-lt"/>
              <a:ea typeface="+mn-ea"/>
              <a:cs typeface="+mn-cs"/>
            </a:endParaRPr>
          </a:p>
        </p:txBody>
      </p:sp>
      <p:sp>
        <p:nvSpPr>
          <p:cNvPr id="44" name="圆角矩形 43"/>
          <p:cNvSpPr/>
          <p:nvPr/>
        </p:nvSpPr>
        <p:spPr>
          <a:xfrm>
            <a:off x="2339975" y="2060575"/>
            <a:ext cx="4176713" cy="431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2"/>
                </a:solidFill>
                <a:effectLst/>
                <a:uLnTx/>
                <a:uFillTx/>
                <a:latin typeface="+mn-lt"/>
                <a:ea typeface="+mn-ea"/>
                <a:cs typeface="+mn-cs"/>
              </a:rPr>
              <a:t>进入</a:t>
            </a:r>
            <a:r>
              <a:rPr kumimoji="0" lang="en-US" altLang="zh-CN" sz="3200" b="1" i="0" u="none" strike="noStrike" kern="1200" cap="none" spc="0" normalizeH="0" baseline="0" noProof="0" dirty="0">
                <a:ln>
                  <a:noFill/>
                </a:ln>
                <a:solidFill>
                  <a:schemeClr val="bg2"/>
                </a:solidFill>
                <a:effectLst/>
                <a:uLnTx/>
                <a:uFillTx/>
                <a:latin typeface="+mn-lt"/>
                <a:ea typeface="+mn-ea"/>
                <a:cs typeface="+mn-cs"/>
              </a:rPr>
              <a:t>【</a:t>
            </a:r>
            <a:r>
              <a:rPr kumimoji="0" lang="zh-CN" altLang="en-US" sz="3200" b="1" i="0" u="none" strike="noStrike" kern="1200" cap="none" spc="0" normalizeH="0" baseline="0" noProof="0" dirty="0">
                <a:ln>
                  <a:noFill/>
                </a:ln>
                <a:solidFill>
                  <a:schemeClr val="bg2"/>
                </a:solidFill>
                <a:effectLst/>
                <a:uLnTx/>
                <a:uFillTx/>
                <a:latin typeface="+mn-lt"/>
                <a:ea typeface="+mn-ea"/>
                <a:cs typeface="+mn-cs"/>
              </a:rPr>
              <a:t>财务网上综合服务平台</a:t>
            </a:r>
            <a:r>
              <a:rPr kumimoji="0" lang="en-US" altLang="zh-CN" sz="3200" b="1" i="0" u="none" strike="noStrike" kern="1200" cap="none" spc="0" normalizeH="0" baseline="0" noProof="0" dirty="0">
                <a:ln>
                  <a:noFill/>
                </a:ln>
                <a:solidFill>
                  <a:schemeClr val="bg2"/>
                </a:solidFill>
                <a:effectLst/>
                <a:uLnTx/>
                <a:uFillTx/>
                <a:latin typeface="+mn-lt"/>
                <a:ea typeface="+mn-ea"/>
                <a:cs typeface="+mn-cs"/>
              </a:rPr>
              <a:t>】</a:t>
            </a:r>
            <a:endParaRPr kumimoji="0" lang="zh-CN" altLang="en-US" sz="3200" b="1" i="0" u="none" strike="noStrike" kern="1200" cap="none" spc="0" normalizeH="0" baseline="0" noProof="0" dirty="0">
              <a:ln>
                <a:noFill/>
              </a:ln>
              <a:solidFill>
                <a:schemeClr val="bg2"/>
              </a:solidFill>
              <a:effectLst/>
              <a:uLnTx/>
              <a:uFillTx/>
              <a:latin typeface="+mn-lt"/>
              <a:ea typeface="+mn-ea"/>
              <a:cs typeface="+mn-cs"/>
            </a:endParaRPr>
          </a:p>
        </p:txBody>
      </p:sp>
      <p:sp>
        <p:nvSpPr>
          <p:cNvPr id="45" name="圆角矩形 44"/>
          <p:cNvSpPr/>
          <p:nvPr/>
        </p:nvSpPr>
        <p:spPr>
          <a:xfrm>
            <a:off x="2339975" y="2781300"/>
            <a:ext cx="4176713" cy="4318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2"/>
                </a:solidFill>
                <a:effectLst/>
                <a:uLnTx/>
                <a:uFillTx/>
                <a:latin typeface="+mn-lt"/>
                <a:ea typeface="+mn-ea"/>
                <a:cs typeface="+mn-cs"/>
              </a:rPr>
              <a:t>初次登录先修改“联系方式”</a:t>
            </a:r>
            <a:endParaRPr kumimoji="0" lang="zh-CN" altLang="en-US" sz="3200" b="1" i="0" u="none" strike="noStrike" kern="1200" cap="none" spc="0" normalizeH="0" baseline="0" noProof="0" dirty="0">
              <a:ln>
                <a:noFill/>
              </a:ln>
              <a:solidFill>
                <a:schemeClr val="bg2"/>
              </a:solidFill>
              <a:effectLst/>
              <a:uLnTx/>
              <a:uFillTx/>
              <a:latin typeface="+mn-lt"/>
              <a:ea typeface="+mn-ea"/>
              <a:cs typeface="+mn-cs"/>
            </a:endParaRPr>
          </a:p>
        </p:txBody>
      </p:sp>
      <p:sp>
        <p:nvSpPr>
          <p:cNvPr id="47" name="圆角矩形 46"/>
          <p:cNvSpPr/>
          <p:nvPr/>
        </p:nvSpPr>
        <p:spPr>
          <a:xfrm>
            <a:off x="2339975" y="3500438"/>
            <a:ext cx="4176713" cy="433388"/>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lnSpcReduction="200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2"/>
                </a:solidFill>
                <a:effectLst/>
                <a:uLnTx/>
                <a:uFillTx/>
                <a:latin typeface="+mn-lt"/>
                <a:ea typeface="+mn-ea"/>
                <a:cs typeface="+mn-cs"/>
              </a:rPr>
              <a:t>点击进入“个人收入申报系统”</a:t>
            </a:r>
            <a:endParaRPr kumimoji="0" lang="zh-CN" altLang="en-US" sz="3200" b="1" i="0" u="none" strike="noStrike" kern="1200" cap="none" spc="0" normalizeH="0" baseline="0" noProof="0" dirty="0">
              <a:ln>
                <a:noFill/>
              </a:ln>
              <a:solidFill>
                <a:schemeClr val="bg2"/>
              </a:solidFill>
              <a:effectLst/>
              <a:uLnTx/>
              <a:uFillTx/>
              <a:latin typeface="+mn-lt"/>
              <a:ea typeface="+mn-ea"/>
              <a:cs typeface="+mn-cs"/>
            </a:endParaRPr>
          </a:p>
        </p:txBody>
      </p:sp>
      <p:sp>
        <p:nvSpPr>
          <p:cNvPr id="32" name="流程图: 文档 31"/>
          <p:cNvSpPr/>
          <p:nvPr/>
        </p:nvSpPr>
        <p:spPr>
          <a:xfrm>
            <a:off x="2267268" y="4364990"/>
            <a:ext cx="1873250" cy="649288"/>
          </a:xfrm>
          <a:prstGeom prst="flowChartDocumen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2"/>
                </a:solidFill>
                <a:effectLst/>
                <a:uLnTx/>
                <a:uFillTx/>
                <a:latin typeface="+mn-lt"/>
                <a:ea typeface="+mn-ea"/>
                <a:cs typeface="+mn-cs"/>
              </a:rPr>
              <a:t>财务处投递报销</a:t>
            </a:r>
            <a:endParaRPr kumimoji="0" lang="zh-CN" altLang="en-US" sz="1800" b="1" i="0" u="none" strike="noStrike" kern="1200" cap="none" spc="0" normalizeH="0" baseline="0" noProof="0" dirty="0">
              <a:ln>
                <a:noFill/>
              </a:ln>
              <a:solidFill>
                <a:schemeClr val="bg2"/>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1"/>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2800" dirty="0">
                <a:solidFill>
                  <a:srgbClr val="0A304A"/>
                </a:solidFill>
                <a:ea typeface="幼圆" panose="02010509060101010101" pitchFamily="49" charset="-122"/>
              </a:rPr>
            </a:fld>
            <a:endParaRPr lang="en-US" altLang="zh-CN" sz="2800" dirty="0">
              <a:solidFill>
                <a:srgbClr val="0A304A"/>
              </a:solidFill>
              <a:ea typeface="幼圆" panose="02010509060101010101" pitchFamily="49" charset="-122"/>
            </a:endParaRPr>
          </a:p>
        </p:txBody>
      </p:sp>
      <p:pic>
        <p:nvPicPr>
          <p:cNvPr id="9219" name="墨迹 3"/>
          <p:cNvPicPr>
            <a:picLocks noChangeAspect="1"/>
          </p:cNvPicPr>
          <p:nvPr/>
        </p:nvPicPr>
        <p:blipFill>
          <a:blip r:embed="rId1"/>
          <a:stretch>
            <a:fillRect/>
          </a:stretch>
        </p:blipFill>
        <p:spPr>
          <a:xfrm>
            <a:off x="4860925" y="5080000"/>
            <a:ext cx="1754188" cy="271463"/>
          </a:xfrm>
          <a:prstGeom prst="rect">
            <a:avLst/>
          </a:prstGeom>
          <a:noFill/>
          <a:ln w="9525">
            <a:noFill/>
          </a:ln>
        </p:spPr>
      </p:pic>
      <p:sp>
        <p:nvSpPr>
          <p:cNvPr id="9220" name="Rectangle 3"/>
          <p:cNvSpPr txBox="1"/>
          <p:nvPr/>
        </p:nvSpPr>
        <p:spPr>
          <a:xfrm>
            <a:off x="412750" y="115888"/>
            <a:ext cx="8229600" cy="1052512"/>
          </a:xfrm>
          <a:prstGeom prst="rect">
            <a:avLst/>
          </a:prstGeom>
          <a:noFill/>
          <a:ln w="9525">
            <a:noFill/>
          </a:ln>
        </p:spPr>
        <p:txBody>
          <a:bodyPr/>
          <a:p>
            <a:pPr marL="285750" indent="-285750" eaLnBrk="1" hangingPunct="1">
              <a:spcBef>
                <a:spcPct val="20000"/>
              </a:spcBef>
              <a:spcAft>
                <a:spcPts val="600"/>
              </a:spcAft>
              <a:buClr>
                <a:schemeClr val="tx1"/>
              </a:buClr>
              <a:buSzPct val="80000"/>
              <a:buFont typeface="Wingdings 3" panose="05040102010807070707" pitchFamily="18" charset="2"/>
              <a:buChar char=""/>
            </a:pPr>
            <a:r>
              <a:rPr lang="zh-CN" altLang="en-US" sz="2800" dirty="0">
                <a:solidFill>
                  <a:srgbClr val="FF0000"/>
                </a:solidFill>
                <a:latin typeface="华文中宋" panose="02010600040101010101" pitchFamily="2" charset="-122"/>
                <a:ea typeface="华文中宋" panose="02010600040101010101" pitchFamily="2" charset="-122"/>
              </a:rPr>
              <a:t>进入学校官网，点击最下方信息门户</a:t>
            </a:r>
            <a:endParaRPr lang="zh-CN" altLang="en-US" sz="2800" dirty="0">
              <a:solidFill>
                <a:srgbClr val="FF0000"/>
              </a:solidFill>
              <a:latin typeface="华文中宋" panose="02010600040101010101" pitchFamily="2" charset="-122"/>
              <a:ea typeface="华文中宋" panose="02010600040101010101" pitchFamily="2" charset="-122"/>
            </a:endParaRPr>
          </a:p>
        </p:txBody>
      </p:sp>
      <p:pic>
        <p:nvPicPr>
          <p:cNvPr id="9221" name="图片 2"/>
          <p:cNvPicPr>
            <a:picLocks noChangeAspect="1"/>
          </p:cNvPicPr>
          <p:nvPr/>
        </p:nvPicPr>
        <p:blipFill>
          <a:blip r:embed="rId2"/>
          <a:stretch>
            <a:fillRect/>
          </a:stretch>
        </p:blipFill>
        <p:spPr>
          <a:xfrm>
            <a:off x="0" y="836613"/>
            <a:ext cx="9144000" cy="60420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1"/>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2800" dirty="0">
                <a:solidFill>
                  <a:srgbClr val="0A304A"/>
                </a:solidFill>
                <a:ea typeface="幼圆" panose="02010509060101010101" pitchFamily="49" charset="-122"/>
              </a:rPr>
            </a:fld>
            <a:endParaRPr lang="en-US" altLang="zh-CN" sz="2800" dirty="0">
              <a:solidFill>
                <a:srgbClr val="0A304A"/>
              </a:solidFill>
              <a:ea typeface="幼圆" panose="02010509060101010101" pitchFamily="49" charset="-122"/>
            </a:endParaRPr>
          </a:p>
        </p:txBody>
      </p:sp>
      <p:sp>
        <p:nvSpPr>
          <p:cNvPr id="10243" name="文本框 4"/>
          <p:cNvSpPr txBox="1"/>
          <p:nvPr/>
        </p:nvSpPr>
        <p:spPr>
          <a:xfrm>
            <a:off x="107950" y="174625"/>
            <a:ext cx="5753100" cy="1076325"/>
          </a:xfrm>
          <a:prstGeom prst="rect">
            <a:avLst/>
          </a:prstGeom>
          <a:noFill/>
          <a:ln w="9525">
            <a:noFill/>
          </a:ln>
        </p:spPr>
        <p:txBody>
          <a:bodyPr wrap="none">
            <a:spAutoFit/>
          </a:bodyPr>
          <a:p>
            <a:pPr eaLnBrk="1" hangingPunct="1"/>
            <a:r>
              <a:rPr lang="zh-CN" altLang="en-US" sz="2400" b="1" dirty="0">
                <a:solidFill>
                  <a:srgbClr val="FFFF00"/>
                </a:solidFill>
                <a:latin typeface="Century Gothic" panose="020B0502020202020204" pitchFamily="34" charset="0"/>
                <a:ea typeface="幼圆" panose="02010509060101010101" pitchFamily="49" charset="-122"/>
              </a:rPr>
              <a:t>进入‘信息门户’登录统一身份认证平台</a:t>
            </a:r>
            <a:endParaRPr lang="en-US" altLang="zh-CN" sz="2400" b="1" dirty="0">
              <a:solidFill>
                <a:srgbClr val="FFFF00"/>
              </a:solidFill>
              <a:latin typeface="Century Gothic" panose="020B0502020202020204" pitchFamily="34" charset="0"/>
              <a:ea typeface="幼圆" panose="02010509060101010101" pitchFamily="49" charset="-122"/>
            </a:endParaRPr>
          </a:p>
          <a:p>
            <a:pPr eaLnBrk="1" hangingPunct="1"/>
            <a:endParaRPr lang="en-US" altLang="zh-CN" sz="2000" b="1" dirty="0">
              <a:solidFill>
                <a:srgbClr val="FFFF00"/>
              </a:solidFill>
              <a:latin typeface="Century Gothic" panose="020B0502020202020204" pitchFamily="34" charset="0"/>
              <a:ea typeface="幼圆" panose="02010509060101010101" pitchFamily="49" charset="-122"/>
            </a:endParaRPr>
          </a:p>
          <a:p>
            <a:pPr eaLnBrk="1" hangingPunct="1"/>
            <a:r>
              <a:rPr lang="zh-CN" altLang="en-US" sz="2000" b="1" dirty="0">
                <a:solidFill>
                  <a:srgbClr val="FFFF00"/>
                </a:solidFill>
                <a:latin typeface="Century Gothic" panose="020B0502020202020204" pitchFamily="34" charset="0"/>
                <a:ea typeface="幼圆" panose="02010509060101010101" pitchFamily="49" charset="-122"/>
              </a:rPr>
              <a:t>用户名为工号，初始密码为身份证后六位</a:t>
            </a:r>
            <a:endParaRPr lang="zh-CN" altLang="en-US" sz="2000" b="1" dirty="0">
              <a:solidFill>
                <a:srgbClr val="FFFF00"/>
              </a:solidFill>
              <a:latin typeface="Century Gothic" panose="020B0502020202020204" pitchFamily="34" charset="0"/>
              <a:ea typeface="幼圆" panose="02010509060101010101" pitchFamily="49" charset="-122"/>
            </a:endParaRPr>
          </a:p>
        </p:txBody>
      </p:sp>
      <p:pic>
        <p:nvPicPr>
          <p:cNvPr id="10244" name="图片 2"/>
          <p:cNvPicPr>
            <a:picLocks noChangeAspect="1"/>
          </p:cNvPicPr>
          <p:nvPr/>
        </p:nvPicPr>
        <p:blipFill>
          <a:blip r:embed="rId1"/>
          <a:stretch>
            <a:fillRect/>
          </a:stretch>
        </p:blipFill>
        <p:spPr>
          <a:xfrm>
            <a:off x="0" y="1341438"/>
            <a:ext cx="9144000" cy="551656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1"/>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2800" dirty="0">
                <a:solidFill>
                  <a:srgbClr val="0A304A"/>
                </a:solidFill>
                <a:ea typeface="幼圆" panose="02010509060101010101" pitchFamily="49" charset="-122"/>
              </a:rPr>
            </a:fld>
            <a:endParaRPr lang="en-US" altLang="zh-CN" sz="2800" dirty="0">
              <a:solidFill>
                <a:srgbClr val="0A304A"/>
              </a:solidFill>
              <a:ea typeface="幼圆" panose="02010509060101010101" pitchFamily="49" charset="-122"/>
            </a:endParaRPr>
          </a:p>
        </p:txBody>
      </p:sp>
      <p:pic>
        <p:nvPicPr>
          <p:cNvPr id="11267" name="图片 3"/>
          <p:cNvPicPr>
            <a:picLocks noChangeAspect="1"/>
          </p:cNvPicPr>
          <p:nvPr/>
        </p:nvPicPr>
        <p:blipFill>
          <a:blip r:embed="rId1"/>
          <a:stretch>
            <a:fillRect/>
          </a:stretch>
        </p:blipFill>
        <p:spPr>
          <a:xfrm>
            <a:off x="0" y="1125538"/>
            <a:ext cx="9144000" cy="5732462"/>
          </a:xfrm>
          <a:prstGeom prst="rect">
            <a:avLst/>
          </a:prstGeom>
          <a:noFill/>
          <a:ln w="9525">
            <a:noFill/>
          </a:ln>
        </p:spPr>
      </p:pic>
      <p:sp>
        <p:nvSpPr>
          <p:cNvPr id="11268" name="文本框 4"/>
          <p:cNvSpPr txBox="1"/>
          <p:nvPr/>
        </p:nvSpPr>
        <p:spPr>
          <a:xfrm>
            <a:off x="0" y="260350"/>
            <a:ext cx="2646363" cy="461963"/>
          </a:xfrm>
          <a:prstGeom prst="rect">
            <a:avLst/>
          </a:prstGeom>
          <a:noFill/>
          <a:ln w="9525">
            <a:noFill/>
          </a:ln>
        </p:spPr>
        <p:txBody>
          <a:bodyPr wrap="none">
            <a:spAutoFit/>
          </a:bodyPr>
          <a:p>
            <a:r>
              <a:rPr lang="zh-CN" altLang="en-US" sz="2400" dirty="0">
                <a:solidFill>
                  <a:srgbClr val="FFFF00"/>
                </a:solidFill>
                <a:latin typeface="Century Gothic" panose="020B0502020202020204" pitchFamily="34" charset="0"/>
                <a:ea typeface="幼圆" panose="02010509060101010101" pitchFamily="49" charset="-122"/>
              </a:rPr>
              <a:t>进入‘财务平台’</a:t>
            </a:r>
            <a:endParaRPr lang="zh-CN" altLang="en-US" sz="2400" dirty="0">
              <a:solidFill>
                <a:srgbClr val="FFFF00"/>
              </a:solidFill>
              <a:latin typeface="Century Gothic" panose="020B0502020202020204" pitchFamily="34" charset="0"/>
              <a:ea typeface="幼圆" panose="020105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idx="1" hasCustomPrompt="1"/>
          </p:nvPr>
        </p:nvSpPr>
        <p:spPr>
          <a:xfrm>
            <a:off x="468313" y="360363"/>
            <a:ext cx="8229600" cy="719137"/>
          </a:xfrm>
        </p:spPr>
        <p:txBody>
          <a:bodyPr vert="horz" wrap="square" lIns="91440" tIns="45720" rIns="91440" bIns="45720" anchor="ctr" anchorCtr="0"/>
          <a:p>
            <a:pPr eaLnBrk="1" hangingPunct="1"/>
            <a:r>
              <a:rPr lang="zh-CN" altLang="en-US" b="1" dirty="0">
                <a:solidFill>
                  <a:srgbClr val="FFFF00"/>
                </a:solidFill>
                <a:ea typeface="幼圆" panose="02010509060101010101" pitchFamily="49" charset="-122"/>
              </a:rPr>
              <a:t>如为首次登录，会提示输入联系方式。</a:t>
            </a:r>
            <a:endParaRPr lang="zh-CN" altLang="en-US" b="1" dirty="0">
              <a:solidFill>
                <a:srgbClr val="FFFF00"/>
              </a:solidFill>
              <a:ea typeface="幼圆" panose="02010509060101010101" pitchFamily="49" charset="-122"/>
            </a:endParaRPr>
          </a:p>
        </p:txBody>
      </p:sp>
      <p:sp>
        <p:nvSpPr>
          <p:cNvPr id="12291" name="灯片编号占位符 5"/>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pic>
        <p:nvPicPr>
          <p:cNvPr id="12292" name="图片 2"/>
          <p:cNvPicPr>
            <a:picLocks noChangeAspect="1"/>
          </p:cNvPicPr>
          <p:nvPr/>
        </p:nvPicPr>
        <p:blipFill>
          <a:blip r:embed="rId1"/>
          <a:stretch>
            <a:fillRect/>
          </a:stretch>
        </p:blipFill>
        <p:spPr>
          <a:xfrm>
            <a:off x="0" y="1196975"/>
            <a:ext cx="9144000" cy="56610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3"/>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pic>
        <p:nvPicPr>
          <p:cNvPr id="13315" name="图片 2"/>
          <p:cNvPicPr>
            <a:picLocks noChangeAspect="1"/>
          </p:cNvPicPr>
          <p:nvPr/>
        </p:nvPicPr>
        <p:blipFill>
          <a:blip r:embed="rId1"/>
          <a:stretch>
            <a:fillRect/>
          </a:stretch>
        </p:blipFill>
        <p:spPr>
          <a:xfrm>
            <a:off x="0" y="908050"/>
            <a:ext cx="9144000" cy="5949950"/>
          </a:xfrm>
          <a:prstGeom prst="rect">
            <a:avLst/>
          </a:prstGeom>
          <a:noFill/>
          <a:ln w="9525">
            <a:noFill/>
          </a:ln>
        </p:spPr>
      </p:pic>
      <p:sp>
        <p:nvSpPr>
          <p:cNvPr id="13316" name="文本框 3"/>
          <p:cNvSpPr txBox="1"/>
          <p:nvPr/>
        </p:nvSpPr>
        <p:spPr>
          <a:xfrm>
            <a:off x="31750" y="188913"/>
            <a:ext cx="5724525" cy="461962"/>
          </a:xfrm>
          <a:prstGeom prst="rect">
            <a:avLst/>
          </a:prstGeom>
          <a:noFill/>
          <a:ln w="9525">
            <a:noFill/>
          </a:ln>
        </p:spPr>
        <p:txBody>
          <a:bodyPr wrap="none">
            <a:spAutoFit/>
          </a:bodyPr>
          <a:p>
            <a:r>
              <a:rPr lang="zh-CN" altLang="en-US" sz="2400" dirty="0">
                <a:solidFill>
                  <a:srgbClr val="FFFF00"/>
                </a:solidFill>
                <a:latin typeface="Century Gothic" panose="020B0502020202020204" pitchFamily="34" charset="0"/>
                <a:ea typeface="幼圆" panose="02010509060101010101" pitchFamily="49" charset="-122"/>
              </a:rPr>
              <a:t>填写联系方式，否则所有模块不允许使用</a:t>
            </a:r>
            <a:endParaRPr lang="zh-CN" altLang="en-US" sz="2400" dirty="0">
              <a:solidFill>
                <a:srgbClr val="FFFF00"/>
              </a:solidFill>
              <a:latin typeface="Century Gothic" panose="020B0502020202020204" pitchFamily="34" charset="0"/>
              <a:ea typeface="幼圆" panose="020105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1"/>
          <p:cNvSpPr txBox="1">
            <a:spLocks noGrp="1"/>
          </p:cNvSpPr>
          <p:nvPr>
            <p:ph type="sldNum" sz="quarter" idx="12"/>
          </p:nvPr>
        </p:nvSpPr>
        <p:spPr>
          <a:noFill/>
          <a:ln>
            <a:noFill/>
          </a:ln>
        </p:spPr>
        <p:txBody>
          <a:bodyPr anchor="b" anchorCtr="0"/>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r" eaLnBrk="1" hangingPunct="1"/>
            <a:fld id="{9A0DB2DC-4C9A-4742-B13C-FB6460FD3503}" type="slidenum">
              <a:rPr lang="en-US" altLang="zh-CN" sz="2800" dirty="0">
                <a:solidFill>
                  <a:srgbClr val="0A304A"/>
                </a:solidFill>
                <a:ea typeface="幼圆" panose="02010509060101010101" pitchFamily="49" charset="-122"/>
              </a:rPr>
            </a:fld>
            <a:endParaRPr lang="en-US" altLang="zh-CN" sz="2800" dirty="0">
              <a:solidFill>
                <a:srgbClr val="0A304A"/>
              </a:solidFill>
              <a:ea typeface="幼圆" panose="02010509060101010101" pitchFamily="49" charset="-122"/>
            </a:endParaRPr>
          </a:p>
        </p:txBody>
      </p:sp>
      <p:pic>
        <p:nvPicPr>
          <p:cNvPr id="14339" name="图片 4"/>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PLACING_PICTURE_USER_VIEWPORT" val="{&quot;height&quot;:8940,&quot;width&quot;:14172}"/>
</p:tagLst>
</file>

<file path=ppt/tags/tag2.xml><?xml version="1.0" encoding="utf-8"?>
<p:tagLst xmlns:p="http://schemas.openxmlformats.org/presentationml/2006/main">
  <p:tag name="KSO_WM_UNIT_PLACING_PICTURE_USER_VIEWPORT" val="{&quot;height&quot;:4029,&quot;width&quot;:10323}"/>
</p:tagLst>
</file>

<file path=ppt/tags/tag3.xml><?xml version="1.0" encoding="utf-8"?>
<p:tagLst xmlns:p="http://schemas.openxmlformats.org/presentationml/2006/main">
  <p:tag name="MH" val="20170921161047"/>
  <p:tag name="MH_LIBRARY" val="GRAPHIC"/>
  <p:tag name="MH_ORDER" val="Rectangle 5"/>
</p:tagLst>
</file>

<file path=ppt/tags/tag4.xml><?xml version="1.0" encoding="utf-8"?>
<p:tagLst xmlns:p="http://schemas.openxmlformats.org/presentationml/2006/main">
  <p:tag name="MH" val="20170921161047"/>
  <p:tag name="MH_LIBRARY" val="GRAPHIC"/>
  <p:tag name="MH_ORDER" val="矩形 6"/>
</p:tagLst>
</file>

<file path=ppt/tags/tag5.xml><?xml version="1.0" encoding="utf-8"?>
<p:tagLst xmlns:p="http://schemas.openxmlformats.org/presentationml/2006/main">
  <p:tag name="MH" val="20170921161047"/>
  <p:tag name="MH_LIBRARY" val="GRAPHIC"/>
  <p:tag name="MH_ORDER" val="Shape"/>
</p:tagLst>
</file>

<file path=ppt/tags/tag6.xml><?xml version="1.0" encoding="utf-8"?>
<p:tagLst xmlns:p="http://schemas.openxmlformats.org/presentationml/2006/main">
  <p:tag name="MH" val="20170921161047"/>
  <p:tag name="MH_LIBRARY" val="GRAPHIC"/>
  <p:tag name="MH_ORDER" val="Group 4"/>
</p:tagLst>
</file>

<file path=ppt/tags/tag7.xml><?xml version="1.0" encoding="utf-8"?>
<p:tagLst xmlns:p="http://schemas.openxmlformats.org/presentationml/2006/main">
  <p:tag name="MH" val="20170921161047"/>
  <p:tag name="MH_LIBRARY" val="GRAPHIC"/>
</p:tagLst>
</file>

<file path=ppt/tags/tag8.xml><?xml version="1.0" encoding="utf-8"?>
<p:tagLst xmlns:p="http://schemas.openxmlformats.org/presentationml/2006/main">
  <p:tag name="COMMONDATA" val="eyJoZGlkIjoiNzlmNGI0YjliMThlYjUyZjEzNzdmNjYyNDE2Y2E5MjYifQ=="/>
</p:tagLst>
</file>

<file path=ppt/theme/theme1.xml><?xml version="1.0" encoding="utf-8"?>
<a:theme xmlns:a="http://schemas.openxmlformats.org/drawingml/2006/main" name="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切片">
  <a:themeElements>
    <a:clrScheme name="切片">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片">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1176</Words>
  <Application>WPS 演示</Application>
  <PresentationFormat>全屏显示(4:3)</PresentationFormat>
  <Paragraphs>106</Paragraphs>
  <Slides>28</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28</vt:i4>
      </vt:variant>
    </vt:vector>
  </HeadingPairs>
  <TitlesOfParts>
    <vt:vector size="43" baseType="lpstr">
      <vt:lpstr>Arial</vt:lpstr>
      <vt:lpstr>宋体</vt:lpstr>
      <vt:lpstr>Wingdings</vt:lpstr>
      <vt:lpstr>Century Gothic</vt:lpstr>
      <vt:lpstr>幼圆</vt:lpstr>
      <vt:lpstr>Wingdings 3</vt:lpstr>
      <vt:lpstr>Calibri</vt:lpstr>
      <vt:lpstr>黑体</vt:lpstr>
      <vt:lpstr>华文中宋</vt:lpstr>
      <vt:lpstr>微软雅黑</vt:lpstr>
      <vt:lpstr>Arial Unicode MS</vt:lpstr>
      <vt:lpstr>Impact</vt:lpstr>
      <vt:lpstr>方正毡笔黑繁体</vt:lpstr>
      <vt:lpstr>切片</vt:lpstr>
      <vt:lpstr>1_切片</vt:lpstr>
      <vt:lpstr> 收入申报操作指引</vt:lpstr>
      <vt:lpstr> 收入申报操作指引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氵</cp:lastModifiedBy>
  <cp:revision>413</cp:revision>
  <dcterms:created xsi:type="dcterms:W3CDTF">2012-05-04T06:55:00Z</dcterms:created>
  <dcterms:modified xsi:type="dcterms:W3CDTF">2022-06-14T06:28:00Z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75B938F34C214422879C543A8DB805C7</vt:lpwstr>
  </property>
  <property fmtid="{D5CDD505-2E9C-101B-9397-08002B2CF9AE}" pid="3" name="KSOProductBuildVer">
    <vt:lpwstr>2052-11.1.0.11805</vt:lpwstr>
  </property>
</Properties>
</file>