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6" r:id="rId4"/>
    <p:sldId id="259" r:id="rId5"/>
    <p:sldId id="300" r:id="rId6"/>
    <p:sldId id="303" r:id="rId8"/>
    <p:sldId id="301" r:id="rId9"/>
    <p:sldId id="263" r:id="rId10"/>
    <p:sldId id="267" r:id="rId11"/>
    <p:sldId id="268" r:id="rId12"/>
    <p:sldId id="269" r:id="rId13"/>
    <p:sldId id="275" r:id="rId14"/>
    <p:sldId id="284" r:id="rId15"/>
    <p:sldId id="276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304" r:id="rId28"/>
    <p:sldId id="29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.jpeg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1.jpeg"/><Relationship Id="rId2" Type="http://schemas.openxmlformats.org/officeDocument/2006/relationships/tags" Target="../tags/tag2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1.jpeg"/><Relationship Id="rId2" Type="http://schemas.openxmlformats.org/officeDocument/2006/relationships/tags" Target="../tags/tag6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63" name="图片 856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screen">
            <a:alphaModFix amt="40000"/>
          </a:blip>
          <a:srcRect t="8414" b="6723"/>
          <a:stretch>
            <a:fillRect/>
          </a:stretch>
        </p:blipFill>
        <p:spPr>
          <a:xfrm>
            <a:off x="0" y="0"/>
            <a:ext cx="12192000" cy="5226050"/>
          </a:xfrm>
          <a:custGeom>
            <a:avLst/>
            <a:gdLst>
              <a:gd name="connsiteX0" fmla="*/ 0 w 12192000"/>
              <a:gd name="connsiteY0" fmla="*/ 0 h 6158168"/>
              <a:gd name="connsiteX1" fmla="*/ 12192000 w 12192000"/>
              <a:gd name="connsiteY1" fmla="*/ 0 h 6158168"/>
              <a:gd name="connsiteX2" fmla="*/ 12192000 w 12192000"/>
              <a:gd name="connsiteY2" fmla="*/ 6158168 h 6158168"/>
              <a:gd name="connsiteX3" fmla="*/ 0 w 12192000"/>
              <a:gd name="connsiteY3" fmla="*/ 6158168 h 615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0" h="8230">
                <a:moveTo>
                  <a:pt x="0" y="0"/>
                </a:moveTo>
                <a:lnTo>
                  <a:pt x="19200" y="0"/>
                </a:lnTo>
                <a:lnTo>
                  <a:pt x="19200" y="8230"/>
                </a:lnTo>
                <a:lnTo>
                  <a:pt x="0" y="823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形状1"/>
          <p:cNvSpPr/>
          <p:nvPr userDrawn="1">
            <p:custDataLst>
              <p:tags r:id="rId4"/>
            </p:custDataLst>
          </p:nvPr>
        </p:nvSpPr>
        <p:spPr>
          <a:xfrm>
            <a:off x="0" y="1082040"/>
            <a:ext cx="12192000" cy="4794885"/>
          </a:xfrm>
          <a:prstGeom prst="rect">
            <a:avLst/>
          </a:prstGeom>
          <a:solidFill>
            <a:schemeClr val="accent1">
              <a:lumMod val="40000"/>
              <a:lumOff val="6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  <a:sym typeface="黑体" panose="02010609060101010101" charset="-122"/>
            </a:endParaRPr>
          </a:p>
        </p:txBody>
      </p:sp>
      <p:sp>
        <p:nvSpPr>
          <p:cNvPr id="9" name="形状2"/>
          <p:cNvSpPr/>
          <p:nvPr userDrawn="1">
            <p:custDataLst>
              <p:tags r:id="rId5"/>
            </p:custDataLst>
          </p:nvPr>
        </p:nvSpPr>
        <p:spPr>
          <a:xfrm>
            <a:off x="0" y="1180465"/>
            <a:ext cx="12192000" cy="4595495"/>
          </a:xfrm>
          <a:prstGeom prst="rect">
            <a:avLst/>
          </a:prstGeom>
          <a:gradFill>
            <a:gsLst>
              <a:gs pos="14000">
                <a:schemeClr val="accent1"/>
              </a:gs>
              <a:gs pos="100000">
                <a:schemeClr val="accent1">
                  <a:alpha val="7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黑体" panose="02010609060101010101" charset="-122"/>
            </a:endParaRPr>
          </a:p>
        </p:txBody>
      </p:sp>
      <p:sp>
        <p:nvSpPr>
          <p:cNvPr id="12" name="形状3-1"/>
          <p:cNvSpPr/>
          <p:nvPr userDrawn="1">
            <p:custDataLst>
              <p:tags r:id="rId6"/>
            </p:custDataLst>
          </p:nvPr>
        </p:nvSpPr>
        <p:spPr>
          <a:xfrm>
            <a:off x="596265" y="6136005"/>
            <a:ext cx="911225" cy="310515"/>
          </a:xfrm>
          <a:custGeom>
            <a:avLst/>
            <a:gdLst>
              <a:gd name="adj" fmla="val 61844"/>
              <a:gd name="maxAdj" fmla="*/ 100000 w ss"/>
              <a:gd name="a" fmla="pin 0 adj maxAdj"/>
              <a:gd name="x1" fmla="*/ ss a 100000"/>
              <a:gd name="x2" fmla="+- r 0 x1"/>
              <a:gd name="x3" fmla="*/ x2 1 2"/>
              <a:gd name="dx" fmla="+- x2 0 x1"/>
              <a:gd name="il" fmla="?: dx x1 l"/>
              <a:gd name="ir" fmla="?: dx x2 r"/>
            </a:gdLst>
            <a:ahLst/>
            <a:cxnLst>
              <a:cxn ang="3">
                <a:pos x="x3" y="t"/>
              </a:cxn>
              <a:cxn ang="cd2">
                <a:pos x="x1" y="vc"/>
              </a:cxn>
              <a:cxn ang="cd4">
                <a:pos x="x3" y="b"/>
              </a:cxn>
              <a:cxn ang="0">
                <a:pos x="r" y="vc"/>
              </a:cxn>
            </a:cxnLst>
            <a:rect l="l" t="t" r="r" b="b"/>
            <a:pathLst>
              <a:path w="1435" h="489">
                <a:moveTo>
                  <a:pt x="0" y="0"/>
                </a:moveTo>
                <a:lnTo>
                  <a:pt x="148" y="0"/>
                </a:lnTo>
                <a:lnTo>
                  <a:pt x="388" y="245"/>
                </a:lnTo>
                <a:lnTo>
                  <a:pt x="148" y="489"/>
                </a:lnTo>
                <a:lnTo>
                  <a:pt x="0" y="489"/>
                </a:lnTo>
                <a:lnTo>
                  <a:pt x="240" y="245"/>
                </a:lnTo>
                <a:lnTo>
                  <a:pt x="0" y="0"/>
                </a:lnTo>
                <a:close/>
                <a:moveTo>
                  <a:pt x="349" y="0"/>
                </a:moveTo>
                <a:lnTo>
                  <a:pt x="492" y="0"/>
                </a:lnTo>
                <a:lnTo>
                  <a:pt x="737" y="245"/>
                </a:lnTo>
                <a:lnTo>
                  <a:pt x="492" y="489"/>
                </a:lnTo>
                <a:lnTo>
                  <a:pt x="349" y="489"/>
                </a:lnTo>
                <a:lnTo>
                  <a:pt x="594" y="245"/>
                </a:lnTo>
                <a:lnTo>
                  <a:pt x="349" y="0"/>
                </a:lnTo>
                <a:close/>
                <a:moveTo>
                  <a:pt x="698" y="0"/>
                </a:moveTo>
                <a:lnTo>
                  <a:pt x="836" y="0"/>
                </a:lnTo>
                <a:lnTo>
                  <a:pt x="1086" y="245"/>
                </a:lnTo>
                <a:lnTo>
                  <a:pt x="836" y="489"/>
                </a:lnTo>
                <a:lnTo>
                  <a:pt x="698" y="489"/>
                </a:lnTo>
                <a:lnTo>
                  <a:pt x="948" y="245"/>
                </a:lnTo>
                <a:lnTo>
                  <a:pt x="698" y="0"/>
                </a:lnTo>
                <a:close/>
                <a:moveTo>
                  <a:pt x="1047" y="0"/>
                </a:moveTo>
                <a:lnTo>
                  <a:pt x="1185" y="0"/>
                </a:lnTo>
                <a:lnTo>
                  <a:pt x="1435" y="245"/>
                </a:lnTo>
                <a:lnTo>
                  <a:pt x="1185" y="489"/>
                </a:lnTo>
                <a:lnTo>
                  <a:pt x="1047" y="489"/>
                </a:lnTo>
                <a:lnTo>
                  <a:pt x="1297" y="245"/>
                </a:lnTo>
                <a:lnTo>
                  <a:pt x="1047" y="0"/>
                </a:lnTo>
                <a:close/>
              </a:path>
            </a:pathLst>
          </a:custGeom>
          <a:gradFill>
            <a:gsLst>
              <a:gs pos="0">
                <a:srgbClr val="FEFDF8">
                  <a:alpha val="0"/>
                </a:srgbClr>
              </a:gs>
              <a:gs pos="6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黑体" panose="02010609060101010101" charset="-122"/>
            </a:endParaRPr>
          </a:p>
        </p:txBody>
      </p:sp>
      <p:sp>
        <p:nvSpPr>
          <p:cNvPr id="224" name="任意多边形: 形状 223"/>
          <p:cNvSpPr/>
          <p:nvPr userDrawn="1">
            <p:custDataLst>
              <p:tags r:id="rId7"/>
            </p:custDataLst>
          </p:nvPr>
        </p:nvSpPr>
        <p:spPr>
          <a:xfrm>
            <a:off x="9067165" y="2325053"/>
            <a:ext cx="2347595" cy="2349500"/>
          </a:xfrm>
          <a:custGeom>
            <a:avLst/>
            <a:gdLst>
              <a:gd name="connsiteX0" fmla="*/ 1155991 w 1554079"/>
              <a:gd name="connsiteY0" fmla="*/ 404029 h 1316724"/>
              <a:gd name="connsiteX1" fmla="*/ 1171844 w 1554079"/>
              <a:gd name="connsiteY1" fmla="*/ 414600 h 1316724"/>
              <a:gd name="connsiteX2" fmla="*/ 1171844 w 1554079"/>
              <a:gd name="connsiteY2" fmla="*/ 952425 h 1316724"/>
              <a:gd name="connsiteX3" fmla="*/ 1165239 w 1554079"/>
              <a:gd name="connsiteY3" fmla="*/ 962996 h 1316724"/>
              <a:gd name="connsiteX4" fmla="*/ 809856 w 1554079"/>
              <a:gd name="connsiteY4" fmla="*/ 1117604 h 1316724"/>
              <a:gd name="connsiteX5" fmla="*/ 794003 w 1554079"/>
              <a:gd name="connsiteY5" fmla="*/ 1107032 h 1316724"/>
              <a:gd name="connsiteX6" fmla="*/ 794003 w 1554079"/>
              <a:gd name="connsiteY6" fmla="*/ 569208 h 1316724"/>
              <a:gd name="connsiteX7" fmla="*/ 800609 w 1554079"/>
              <a:gd name="connsiteY7" fmla="*/ 558637 h 1316724"/>
              <a:gd name="connsiteX8" fmla="*/ 398987 w 1554079"/>
              <a:gd name="connsiteY8" fmla="*/ 404029 h 1316724"/>
              <a:gd name="connsiteX9" fmla="*/ 753048 w 1554079"/>
              <a:gd name="connsiteY9" fmla="*/ 558637 h 1316724"/>
              <a:gd name="connsiteX10" fmla="*/ 760975 w 1554079"/>
              <a:gd name="connsiteY10" fmla="*/ 569208 h 1316724"/>
              <a:gd name="connsiteX11" fmla="*/ 760975 w 1554079"/>
              <a:gd name="connsiteY11" fmla="*/ 1107032 h 1316724"/>
              <a:gd name="connsiteX12" fmla="*/ 745122 w 1554079"/>
              <a:gd name="connsiteY12" fmla="*/ 1117604 h 1316724"/>
              <a:gd name="connsiteX13" fmla="*/ 389740 w 1554079"/>
              <a:gd name="connsiteY13" fmla="*/ 962996 h 1316724"/>
              <a:gd name="connsiteX14" fmla="*/ 383134 w 1554079"/>
              <a:gd name="connsiteY14" fmla="*/ 952425 h 1316724"/>
              <a:gd name="connsiteX15" fmla="*/ 383134 w 1554079"/>
              <a:gd name="connsiteY15" fmla="*/ 414600 h 1316724"/>
              <a:gd name="connsiteX16" fmla="*/ 398987 w 1554079"/>
              <a:gd name="connsiteY16" fmla="*/ 404029 h 1316724"/>
              <a:gd name="connsiteX17" fmla="*/ 469503 w 1554079"/>
              <a:gd name="connsiteY17" fmla="*/ 349355 h 1316724"/>
              <a:gd name="connsiteX18" fmla="*/ 475613 w 1554079"/>
              <a:gd name="connsiteY18" fmla="*/ 349850 h 1316724"/>
              <a:gd name="connsiteX19" fmla="*/ 760975 w 1554079"/>
              <a:gd name="connsiteY19" fmla="*/ 538815 h 1316724"/>
              <a:gd name="connsiteX20" fmla="*/ 470328 w 1554079"/>
              <a:gd name="connsiteY20" fmla="*/ 413279 h 1316724"/>
              <a:gd name="connsiteX21" fmla="*/ 466365 w 1554079"/>
              <a:gd name="connsiteY21" fmla="*/ 407993 h 1316724"/>
              <a:gd name="connsiteX22" fmla="*/ 466365 w 1554079"/>
              <a:gd name="connsiteY22" fmla="*/ 353814 h 1316724"/>
              <a:gd name="connsiteX23" fmla="*/ 469503 w 1554079"/>
              <a:gd name="connsiteY23" fmla="*/ 349355 h 1316724"/>
              <a:gd name="connsiteX24" fmla="*/ 1084155 w 1554079"/>
              <a:gd name="connsiteY24" fmla="*/ 348199 h 1316724"/>
              <a:gd name="connsiteX25" fmla="*/ 1087292 w 1554079"/>
              <a:gd name="connsiteY25" fmla="*/ 353815 h 1316724"/>
              <a:gd name="connsiteX26" fmla="*/ 1087292 w 1554079"/>
              <a:gd name="connsiteY26" fmla="*/ 407993 h 1316724"/>
              <a:gd name="connsiteX27" fmla="*/ 1083329 w 1554079"/>
              <a:gd name="connsiteY27" fmla="*/ 413279 h 1316724"/>
              <a:gd name="connsiteX28" fmla="*/ 794003 w 1554079"/>
              <a:gd name="connsiteY28" fmla="*/ 538815 h 1316724"/>
              <a:gd name="connsiteX29" fmla="*/ 1078044 w 1554079"/>
              <a:gd name="connsiteY29" fmla="*/ 348529 h 1316724"/>
              <a:gd name="connsiteX30" fmla="*/ 1084155 w 1554079"/>
              <a:gd name="connsiteY30" fmla="*/ 348199 h 1316724"/>
              <a:gd name="connsiteX31" fmla="*/ 546788 w 1554079"/>
              <a:gd name="connsiteY31" fmla="*/ 306077 h 1316724"/>
              <a:gd name="connsiteX32" fmla="*/ 553559 w 1554079"/>
              <a:gd name="connsiteY32" fmla="*/ 307564 h 1316724"/>
              <a:gd name="connsiteX33" fmla="*/ 760975 w 1554079"/>
              <a:gd name="connsiteY33" fmla="*/ 505779 h 1316724"/>
              <a:gd name="connsiteX34" fmla="*/ 545632 w 1554079"/>
              <a:gd name="connsiteY34" fmla="*/ 364385 h 1316724"/>
              <a:gd name="connsiteX35" fmla="*/ 542990 w 1554079"/>
              <a:gd name="connsiteY35" fmla="*/ 359100 h 1316724"/>
              <a:gd name="connsiteX36" fmla="*/ 542990 w 1554079"/>
              <a:gd name="connsiteY36" fmla="*/ 311528 h 1316724"/>
              <a:gd name="connsiteX37" fmla="*/ 546788 w 1554079"/>
              <a:gd name="connsiteY37" fmla="*/ 306077 h 1316724"/>
              <a:gd name="connsiteX38" fmla="*/ 1007034 w 1554079"/>
              <a:gd name="connsiteY38" fmla="*/ 306077 h 1316724"/>
              <a:gd name="connsiteX39" fmla="*/ 1010667 w 1554079"/>
              <a:gd name="connsiteY39" fmla="*/ 311528 h 1316724"/>
              <a:gd name="connsiteX40" fmla="*/ 1010667 w 1554079"/>
              <a:gd name="connsiteY40" fmla="*/ 359100 h 1316724"/>
              <a:gd name="connsiteX41" fmla="*/ 1008025 w 1554079"/>
              <a:gd name="connsiteY41" fmla="*/ 364385 h 1316724"/>
              <a:gd name="connsiteX42" fmla="*/ 794003 w 1554079"/>
              <a:gd name="connsiteY42" fmla="*/ 505779 h 1316724"/>
              <a:gd name="connsiteX43" fmla="*/ 1001419 w 1554079"/>
              <a:gd name="connsiteY43" fmla="*/ 307564 h 1316724"/>
              <a:gd name="connsiteX44" fmla="*/ 1007034 w 1554079"/>
              <a:gd name="connsiteY44" fmla="*/ 306077 h 1316724"/>
              <a:gd name="connsiteX45" fmla="*/ 656607 w 1554079"/>
              <a:gd name="connsiteY45" fmla="*/ 123884 h 1316724"/>
              <a:gd name="connsiteX46" fmla="*/ 760976 w 1554079"/>
              <a:gd name="connsiteY46" fmla="*/ 171456 h 1316724"/>
              <a:gd name="connsiteX47" fmla="*/ 776829 w 1554079"/>
              <a:gd name="connsiteY47" fmla="*/ 175420 h 1316724"/>
              <a:gd name="connsiteX48" fmla="*/ 792683 w 1554079"/>
              <a:gd name="connsiteY48" fmla="*/ 171456 h 1316724"/>
              <a:gd name="connsiteX49" fmla="*/ 895730 w 1554079"/>
              <a:gd name="connsiteY49" fmla="*/ 123884 h 1316724"/>
              <a:gd name="connsiteX50" fmla="*/ 895730 w 1554079"/>
              <a:gd name="connsiteY50" fmla="*/ 195242 h 1316724"/>
              <a:gd name="connsiteX51" fmla="*/ 775508 w 1554079"/>
              <a:gd name="connsiteY51" fmla="*/ 244135 h 1316724"/>
              <a:gd name="connsiteX52" fmla="*/ 656607 w 1554079"/>
              <a:gd name="connsiteY52" fmla="*/ 195242 h 1316724"/>
              <a:gd name="connsiteX53" fmla="*/ 284050 w 1554079"/>
              <a:gd name="connsiteY53" fmla="*/ 106706 h 1316724"/>
              <a:gd name="connsiteX54" fmla="*/ 276124 w 1554079"/>
              <a:gd name="connsiteY54" fmla="*/ 187314 h 1316724"/>
              <a:gd name="connsiteX55" fmla="*/ 253665 w 1554079"/>
              <a:gd name="connsiteY55" fmla="*/ 230921 h 1316724"/>
              <a:gd name="connsiteX56" fmla="*/ 286693 w 1554079"/>
              <a:gd name="connsiteY56" fmla="*/ 204492 h 1316724"/>
              <a:gd name="connsiteX57" fmla="*/ 325005 w 1554079"/>
              <a:gd name="connsiteY57" fmla="*/ 138420 h 1316724"/>
              <a:gd name="connsiteX58" fmla="*/ 402951 w 1554079"/>
              <a:gd name="connsiteY58" fmla="*/ 110670 h 1316724"/>
              <a:gd name="connsiteX59" fmla="*/ 363318 w 1554079"/>
              <a:gd name="connsiteY59" fmla="*/ 182028 h 1316724"/>
              <a:gd name="connsiteX60" fmla="*/ 294619 w 1554079"/>
              <a:gd name="connsiteY60" fmla="*/ 208456 h 1316724"/>
              <a:gd name="connsiteX61" fmla="*/ 251022 w 1554079"/>
              <a:gd name="connsiteY61" fmla="*/ 242814 h 1316724"/>
              <a:gd name="connsiteX62" fmla="*/ 302546 w 1554079"/>
              <a:gd name="connsiteY62" fmla="*/ 219028 h 1316724"/>
              <a:gd name="connsiteX63" fmla="*/ 373887 w 1554079"/>
              <a:gd name="connsiteY63" fmla="*/ 236207 h 1316724"/>
              <a:gd name="connsiteX64" fmla="*/ 295941 w 1554079"/>
              <a:gd name="connsiteY64" fmla="*/ 275850 h 1316724"/>
              <a:gd name="connsiteX65" fmla="*/ 223279 w 1554079"/>
              <a:gd name="connsiteY65" fmla="*/ 270564 h 1316724"/>
              <a:gd name="connsiteX66" fmla="*/ 173076 w 1554079"/>
              <a:gd name="connsiteY66" fmla="*/ 335314 h 1316724"/>
              <a:gd name="connsiteX67" fmla="*/ 165149 w 1554079"/>
              <a:gd name="connsiteY67" fmla="*/ 353814 h 1316724"/>
              <a:gd name="connsiteX68" fmla="*/ 224600 w 1554079"/>
              <a:gd name="connsiteY68" fmla="*/ 304921 h 1316724"/>
              <a:gd name="connsiteX69" fmla="*/ 297262 w 1554079"/>
              <a:gd name="connsiteY69" fmla="*/ 310207 h 1316724"/>
              <a:gd name="connsiteX70" fmla="*/ 231206 w 1554079"/>
              <a:gd name="connsiteY70" fmla="*/ 360422 h 1316724"/>
              <a:gd name="connsiteX71" fmla="*/ 159865 w 1554079"/>
              <a:gd name="connsiteY71" fmla="*/ 367029 h 1316724"/>
              <a:gd name="connsiteX72" fmla="*/ 158544 w 1554079"/>
              <a:gd name="connsiteY72" fmla="*/ 367029 h 1316724"/>
              <a:gd name="connsiteX73" fmla="*/ 157223 w 1554079"/>
              <a:gd name="connsiteY73" fmla="*/ 365707 h 1316724"/>
              <a:gd name="connsiteX74" fmla="*/ 132121 w 1554079"/>
              <a:gd name="connsiteY74" fmla="*/ 418565 h 1316724"/>
              <a:gd name="connsiteX75" fmla="*/ 120231 w 1554079"/>
              <a:gd name="connsiteY75" fmla="*/ 451601 h 1316724"/>
              <a:gd name="connsiteX76" fmla="*/ 166470 w 1554079"/>
              <a:gd name="connsiteY76" fmla="*/ 400065 h 1316724"/>
              <a:gd name="connsiteX77" fmla="*/ 237811 w 1554079"/>
              <a:gd name="connsiteY77" fmla="*/ 392136 h 1316724"/>
              <a:gd name="connsiteX78" fmla="*/ 182324 w 1554079"/>
              <a:gd name="connsiteY78" fmla="*/ 451601 h 1316724"/>
              <a:gd name="connsiteX79" fmla="*/ 114947 w 1554079"/>
              <a:gd name="connsiteY79" fmla="*/ 470101 h 1316724"/>
              <a:gd name="connsiteX80" fmla="*/ 100414 w 1554079"/>
              <a:gd name="connsiteY80" fmla="*/ 536172 h 1316724"/>
              <a:gd name="connsiteX81" fmla="*/ 126837 w 1554079"/>
              <a:gd name="connsiteY81" fmla="*/ 499172 h 1316724"/>
              <a:gd name="connsiteX82" fmla="*/ 195535 w 1554079"/>
              <a:gd name="connsiteY82" fmla="*/ 479351 h 1316724"/>
              <a:gd name="connsiteX83" fmla="*/ 151938 w 1554079"/>
              <a:gd name="connsiteY83" fmla="*/ 546744 h 1316724"/>
              <a:gd name="connsiteX84" fmla="*/ 93809 w 1554079"/>
              <a:gd name="connsiteY84" fmla="*/ 575815 h 1316724"/>
              <a:gd name="connsiteX85" fmla="*/ 89845 w 1554079"/>
              <a:gd name="connsiteY85" fmla="*/ 631316 h 1316724"/>
              <a:gd name="connsiteX86" fmla="*/ 105699 w 1554079"/>
              <a:gd name="connsiteY86" fmla="*/ 603566 h 1316724"/>
              <a:gd name="connsiteX87" fmla="*/ 170434 w 1554079"/>
              <a:gd name="connsiteY87" fmla="*/ 571851 h 1316724"/>
              <a:gd name="connsiteX88" fmla="*/ 140048 w 1554079"/>
              <a:gd name="connsiteY88" fmla="*/ 644530 h 1316724"/>
              <a:gd name="connsiteX89" fmla="*/ 89845 w 1554079"/>
              <a:gd name="connsiteY89" fmla="*/ 682852 h 1316724"/>
              <a:gd name="connsiteX90" fmla="*/ 92488 w 1554079"/>
              <a:gd name="connsiteY90" fmla="*/ 739673 h 1316724"/>
              <a:gd name="connsiteX91" fmla="*/ 100414 w 1554079"/>
              <a:gd name="connsiteY91" fmla="*/ 706638 h 1316724"/>
              <a:gd name="connsiteX92" fmla="*/ 158544 w 1554079"/>
              <a:gd name="connsiteY92" fmla="*/ 664352 h 1316724"/>
              <a:gd name="connsiteX93" fmla="*/ 141369 w 1554079"/>
              <a:gd name="connsiteY93" fmla="*/ 740995 h 1316724"/>
              <a:gd name="connsiteX94" fmla="*/ 95130 w 1554079"/>
              <a:gd name="connsiteY94" fmla="*/ 788566 h 1316724"/>
              <a:gd name="connsiteX95" fmla="*/ 110983 w 1554079"/>
              <a:gd name="connsiteY95" fmla="*/ 857281 h 1316724"/>
              <a:gd name="connsiteX96" fmla="*/ 116268 w 1554079"/>
              <a:gd name="connsiteY96" fmla="*/ 809709 h 1316724"/>
              <a:gd name="connsiteX97" fmla="*/ 167792 w 1554079"/>
              <a:gd name="connsiteY97" fmla="*/ 758174 h 1316724"/>
              <a:gd name="connsiteX98" fmla="*/ 162507 w 1554079"/>
              <a:gd name="connsiteY98" fmla="*/ 837460 h 1316724"/>
              <a:gd name="connsiteX99" fmla="*/ 122873 w 1554079"/>
              <a:gd name="connsiteY99" fmla="*/ 895603 h 1316724"/>
              <a:gd name="connsiteX100" fmla="*/ 157223 w 1554079"/>
              <a:gd name="connsiteY100" fmla="*/ 972246 h 1316724"/>
              <a:gd name="connsiteX101" fmla="*/ 150617 w 1554079"/>
              <a:gd name="connsiteY101" fmla="*/ 910139 h 1316724"/>
              <a:gd name="connsiteX102" fmla="*/ 192893 w 1554079"/>
              <a:gd name="connsiteY102" fmla="*/ 849353 h 1316724"/>
              <a:gd name="connsiteX103" fmla="*/ 202141 w 1554079"/>
              <a:gd name="connsiteY103" fmla="*/ 928639 h 1316724"/>
              <a:gd name="connsiteX104" fmla="*/ 170434 w 1554079"/>
              <a:gd name="connsiteY104" fmla="*/ 994710 h 1316724"/>
              <a:gd name="connsiteX105" fmla="*/ 224600 w 1554079"/>
              <a:gd name="connsiteY105" fmla="*/ 1072675 h 1316724"/>
              <a:gd name="connsiteX106" fmla="*/ 202141 w 1554079"/>
              <a:gd name="connsiteY106" fmla="*/ 1003960 h 1316724"/>
              <a:gd name="connsiteX107" fmla="*/ 233848 w 1554079"/>
              <a:gd name="connsiteY107" fmla="*/ 936567 h 1316724"/>
              <a:gd name="connsiteX108" fmla="*/ 256307 w 1554079"/>
              <a:gd name="connsiteY108" fmla="*/ 1013210 h 1316724"/>
              <a:gd name="connsiteX109" fmla="*/ 236490 w 1554079"/>
              <a:gd name="connsiteY109" fmla="*/ 1085889 h 1316724"/>
              <a:gd name="connsiteX110" fmla="*/ 289335 w 1554079"/>
              <a:gd name="connsiteY110" fmla="*/ 1140068 h 1316724"/>
              <a:gd name="connsiteX111" fmla="*/ 305188 w 1554079"/>
              <a:gd name="connsiteY111" fmla="*/ 1153283 h 1316724"/>
              <a:gd name="connsiteX112" fmla="*/ 306510 w 1554079"/>
              <a:gd name="connsiteY112" fmla="*/ 1154604 h 1316724"/>
              <a:gd name="connsiteX113" fmla="*/ 269518 w 1554079"/>
              <a:gd name="connsiteY113" fmla="*/ 1088532 h 1316724"/>
              <a:gd name="connsiteX114" fmla="*/ 288014 w 1554079"/>
              <a:gd name="connsiteY114" fmla="*/ 1015853 h 1316724"/>
              <a:gd name="connsiteX115" fmla="*/ 323684 w 1554079"/>
              <a:gd name="connsiteY115" fmla="*/ 1088532 h 1316724"/>
              <a:gd name="connsiteX116" fmla="*/ 317078 w 1554079"/>
              <a:gd name="connsiteY116" fmla="*/ 1163854 h 1316724"/>
              <a:gd name="connsiteX117" fmla="*/ 398988 w 1554079"/>
              <a:gd name="connsiteY117" fmla="*/ 1216711 h 1316724"/>
              <a:gd name="connsiteX118" fmla="*/ 351428 w 1554079"/>
              <a:gd name="connsiteY118" fmla="*/ 1158568 h 1316724"/>
              <a:gd name="connsiteX119" fmla="*/ 356712 w 1554079"/>
              <a:gd name="connsiteY119" fmla="*/ 1081925 h 1316724"/>
              <a:gd name="connsiteX120" fmla="*/ 406915 w 1554079"/>
              <a:gd name="connsiteY120" fmla="*/ 1147997 h 1316724"/>
              <a:gd name="connsiteX121" fmla="*/ 416163 w 1554079"/>
              <a:gd name="connsiteY121" fmla="*/ 1224640 h 1316724"/>
              <a:gd name="connsiteX122" fmla="*/ 474292 w 1554079"/>
              <a:gd name="connsiteY122" fmla="*/ 1249747 h 1316724"/>
              <a:gd name="connsiteX123" fmla="*/ 495430 w 1554079"/>
              <a:gd name="connsiteY123" fmla="*/ 1256354 h 1316724"/>
              <a:gd name="connsiteX124" fmla="*/ 449191 w 1554079"/>
              <a:gd name="connsiteY124" fmla="*/ 1215390 h 1316724"/>
              <a:gd name="connsiteX125" fmla="*/ 438622 w 1554079"/>
              <a:gd name="connsiteY125" fmla="*/ 1138747 h 1316724"/>
              <a:gd name="connsiteX126" fmla="*/ 503357 w 1554079"/>
              <a:gd name="connsiteY126" fmla="*/ 1195568 h 1316724"/>
              <a:gd name="connsiteX127" fmla="*/ 528458 w 1554079"/>
              <a:gd name="connsiteY127" fmla="*/ 1266926 h 1316724"/>
              <a:gd name="connsiteX128" fmla="*/ 686993 w 1554079"/>
              <a:gd name="connsiteY128" fmla="*/ 1281462 h 1316724"/>
              <a:gd name="connsiteX129" fmla="*/ 686993 w 1554079"/>
              <a:gd name="connsiteY129" fmla="*/ 1290712 h 1316724"/>
              <a:gd name="connsiteX130" fmla="*/ 525816 w 1554079"/>
              <a:gd name="connsiteY130" fmla="*/ 1274855 h 1316724"/>
              <a:gd name="connsiteX131" fmla="*/ 458439 w 1554079"/>
              <a:gd name="connsiteY131" fmla="*/ 1313176 h 1316724"/>
              <a:gd name="connsiteX132" fmla="*/ 354070 w 1554079"/>
              <a:gd name="connsiteY132" fmla="*/ 1288069 h 1316724"/>
              <a:gd name="connsiteX133" fmla="*/ 429374 w 1554079"/>
              <a:gd name="connsiteY133" fmla="*/ 1256354 h 1316724"/>
              <a:gd name="connsiteX134" fmla="*/ 470227 w 1554079"/>
              <a:gd name="connsiteY134" fmla="*/ 1257632 h 1316724"/>
              <a:gd name="connsiteX135" fmla="*/ 470329 w 1554079"/>
              <a:gd name="connsiteY135" fmla="*/ 1257676 h 1316724"/>
              <a:gd name="connsiteX136" fmla="*/ 471650 w 1554079"/>
              <a:gd name="connsiteY136" fmla="*/ 1257676 h 1316724"/>
              <a:gd name="connsiteX137" fmla="*/ 470227 w 1554079"/>
              <a:gd name="connsiteY137" fmla="*/ 1257632 h 1316724"/>
              <a:gd name="connsiteX138" fmla="*/ 409557 w 1554079"/>
              <a:gd name="connsiteY138" fmla="*/ 1231247 h 1316724"/>
              <a:gd name="connsiteX139" fmla="*/ 342180 w 1554079"/>
              <a:gd name="connsiteY139" fmla="*/ 1255033 h 1316724"/>
              <a:gd name="connsiteX140" fmla="*/ 248380 w 1554079"/>
              <a:gd name="connsiteY140" fmla="*/ 1214069 h 1316724"/>
              <a:gd name="connsiteX141" fmla="*/ 325005 w 1554079"/>
              <a:gd name="connsiteY141" fmla="*/ 1195568 h 1316724"/>
              <a:gd name="connsiteX142" fmla="*/ 356712 w 1554079"/>
              <a:gd name="connsiteY142" fmla="*/ 1202176 h 1316724"/>
              <a:gd name="connsiteX143" fmla="*/ 309152 w 1554079"/>
              <a:gd name="connsiteY143" fmla="*/ 1169140 h 1316724"/>
              <a:gd name="connsiteX144" fmla="*/ 241774 w 1554079"/>
              <a:gd name="connsiteY144" fmla="*/ 1179711 h 1316724"/>
              <a:gd name="connsiteX145" fmla="*/ 158544 w 1554079"/>
              <a:gd name="connsiteY145" fmla="*/ 1124211 h 1316724"/>
              <a:gd name="connsiteX146" fmla="*/ 236490 w 1554079"/>
              <a:gd name="connsiteY146" fmla="*/ 1120247 h 1316724"/>
              <a:gd name="connsiteX147" fmla="*/ 265555 w 1554079"/>
              <a:gd name="connsiteY147" fmla="*/ 1130818 h 1316724"/>
              <a:gd name="connsiteX148" fmla="*/ 227242 w 1554079"/>
              <a:gd name="connsiteY148" fmla="*/ 1091175 h 1316724"/>
              <a:gd name="connsiteX149" fmla="*/ 159865 w 1554079"/>
              <a:gd name="connsiteY149" fmla="*/ 1089854 h 1316724"/>
              <a:gd name="connsiteX150" fmla="*/ 89845 w 1554079"/>
              <a:gd name="connsiteY150" fmla="*/ 1021139 h 1316724"/>
              <a:gd name="connsiteX151" fmla="*/ 166470 w 1554079"/>
              <a:gd name="connsiteY151" fmla="*/ 1030389 h 1316724"/>
              <a:gd name="connsiteX152" fmla="*/ 194214 w 1554079"/>
              <a:gd name="connsiteY152" fmla="*/ 1047568 h 1316724"/>
              <a:gd name="connsiteX153" fmla="*/ 163828 w 1554079"/>
              <a:gd name="connsiteY153" fmla="*/ 999996 h 1316724"/>
              <a:gd name="connsiteX154" fmla="*/ 96451 w 1554079"/>
              <a:gd name="connsiteY154" fmla="*/ 986782 h 1316724"/>
              <a:gd name="connsiteX155" fmla="*/ 39643 w 1554079"/>
              <a:gd name="connsiteY155" fmla="*/ 907496 h 1316724"/>
              <a:gd name="connsiteX156" fmla="*/ 113626 w 1554079"/>
              <a:gd name="connsiteY156" fmla="*/ 929960 h 1316724"/>
              <a:gd name="connsiteX157" fmla="*/ 140048 w 1554079"/>
              <a:gd name="connsiteY157" fmla="*/ 953746 h 1316724"/>
              <a:gd name="connsiteX158" fmla="*/ 117589 w 1554079"/>
              <a:gd name="connsiteY158" fmla="*/ 898246 h 1316724"/>
              <a:gd name="connsiteX159" fmla="*/ 51533 w 1554079"/>
              <a:gd name="connsiteY159" fmla="*/ 874460 h 1316724"/>
              <a:gd name="connsiteX160" fmla="*/ 9257 w 1554079"/>
              <a:gd name="connsiteY160" fmla="*/ 785924 h 1316724"/>
              <a:gd name="connsiteX161" fmla="*/ 76634 w 1554079"/>
              <a:gd name="connsiteY161" fmla="*/ 821602 h 1316724"/>
              <a:gd name="connsiteX162" fmla="*/ 104378 w 1554079"/>
              <a:gd name="connsiteY162" fmla="*/ 858603 h 1316724"/>
              <a:gd name="connsiteX163" fmla="*/ 89845 w 1554079"/>
              <a:gd name="connsiteY163" fmla="*/ 793852 h 1316724"/>
              <a:gd name="connsiteX164" fmla="*/ 26431 w 1554079"/>
              <a:gd name="connsiteY164" fmla="*/ 758174 h 1316724"/>
              <a:gd name="connsiteX165" fmla="*/ 9 w 1554079"/>
              <a:gd name="connsiteY165" fmla="*/ 664352 h 1316724"/>
              <a:gd name="connsiteX166" fmla="*/ 60781 w 1554079"/>
              <a:gd name="connsiteY166" fmla="*/ 711923 h 1316724"/>
              <a:gd name="connsiteX167" fmla="*/ 87203 w 1554079"/>
              <a:gd name="connsiteY167" fmla="*/ 768745 h 1316724"/>
              <a:gd name="connsiteX168" fmla="*/ 84561 w 1554079"/>
              <a:gd name="connsiteY168" fmla="*/ 748923 h 1316724"/>
              <a:gd name="connsiteX169" fmla="*/ 80597 w 1554079"/>
              <a:gd name="connsiteY169" fmla="*/ 686816 h 1316724"/>
              <a:gd name="connsiteX170" fmla="*/ 79276 w 1554079"/>
              <a:gd name="connsiteY170" fmla="*/ 686816 h 1316724"/>
              <a:gd name="connsiteX171" fmla="*/ 25110 w 1554079"/>
              <a:gd name="connsiteY171" fmla="*/ 641887 h 1316724"/>
              <a:gd name="connsiteX172" fmla="*/ 14541 w 1554079"/>
              <a:gd name="connsiteY172" fmla="*/ 544101 h 1316724"/>
              <a:gd name="connsiteX173" fmla="*/ 66065 w 1554079"/>
              <a:gd name="connsiteY173" fmla="*/ 600923 h 1316724"/>
              <a:gd name="connsiteX174" fmla="*/ 83240 w 1554079"/>
              <a:gd name="connsiteY174" fmla="*/ 674923 h 1316724"/>
              <a:gd name="connsiteX175" fmla="*/ 83240 w 1554079"/>
              <a:gd name="connsiteY175" fmla="*/ 670959 h 1316724"/>
              <a:gd name="connsiteX176" fmla="*/ 87203 w 1554079"/>
              <a:gd name="connsiteY176" fmla="*/ 578458 h 1316724"/>
              <a:gd name="connsiteX177" fmla="*/ 40964 w 1554079"/>
              <a:gd name="connsiteY177" fmla="*/ 521637 h 1316724"/>
              <a:gd name="connsiteX178" fmla="*/ 48891 w 1554079"/>
              <a:gd name="connsiteY178" fmla="*/ 422529 h 1316724"/>
              <a:gd name="connsiteX179" fmla="*/ 88524 w 1554079"/>
              <a:gd name="connsiteY179" fmla="*/ 488601 h 1316724"/>
              <a:gd name="connsiteX180" fmla="*/ 93809 w 1554079"/>
              <a:gd name="connsiteY180" fmla="*/ 537494 h 1316724"/>
              <a:gd name="connsiteX181" fmla="*/ 109662 w 1554079"/>
              <a:gd name="connsiteY181" fmla="*/ 467458 h 1316724"/>
              <a:gd name="connsiteX182" fmla="*/ 77955 w 1554079"/>
              <a:gd name="connsiteY182" fmla="*/ 406672 h 1316724"/>
              <a:gd name="connsiteX183" fmla="*/ 104378 w 1554079"/>
              <a:gd name="connsiteY183" fmla="*/ 308886 h 1316724"/>
              <a:gd name="connsiteX184" fmla="*/ 130800 w 1554079"/>
              <a:gd name="connsiteY184" fmla="*/ 381564 h 1316724"/>
              <a:gd name="connsiteX185" fmla="*/ 129479 w 1554079"/>
              <a:gd name="connsiteY185" fmla="*/ 407993 h 1316724"/>
              <a:gd name="connsiteX186" fmla="*/ 151938 w 1554079"/>
              <a:gd name="connsiteY186" fmla="*/ 359100 h 1316724"/>
              <a:gd name="connsiteX187" fmla="*/ 136085 w 1554079"/>
              <a:gd name="connsiteY187" fmla="*/ 295671 h 1316724"/>
              <a:gd name="connsiteX188" fmla="*/ 182324 w 1554079"/>
              <a:gd name="connsiteY188" fmla="*/ 201849 h 1316724"/>
              <a:gd name="connsiteX189" fmla="*/ 192893 w 1554079"/>
              <a:gd name="connsiteY189" fmla="*/ 279814 h 1316724"/>
              <a:gd name="connsiteX190" fmla="*/ 187608 w 1554079"/>
              <a:gd name="connsiteY190" fmla="*/ 303600 h 1316724"/>
              <a:gd name="connsiteX191" fmla="*/ 220637 w 1554079"/>
              <a:gd name="connsiteY191" fmla="*/ 263957 h 1316724"/>
              <a:gd name="connsiteX192" fmla="*/ 216673 w 1554079"/>
              <a:gd name="connsiteY192" fmla="*/ 193921 h 1316724"/>
              <a:gd name="connsiteX193" fmla="*/ 284050 w 1554079"/>
              <a:gd name="connsiteY193" fmla="*/ 106706 h 1316724"/>
              <a:gd name="connsiteX194" fmla="*/ 1272250 w 1554079"/>
              <a:gd name="connsiteY194" fmla="*/ 105384 h 1316724"/>
              <a:gd name="connsiteX195" fmla="*/ 1339627 w 1554079"/>
              <a:gd name="connsiteY195" fmla="*/ 191277 h 1316724"/>
              <a:gd name="connsiteX196" fmla="*/ 1335664 w 1554079"/>
              <a:gd name="connsiteY196" fmla="*/ 261313 h 1316724"/>
              <a:gd name="connsiteX197" fmla="*/ 1368692 w 1554079"/>
              <a:gd name="connsiteY197" fmla="*/ 300956 h 1316724"/>
              <a:gd name="connsiteX198" fmla="*/ 1363407 w 1554079"/>
              <a:gd name="connsiteY198" fmla="*/ 277171 h 1316724"/>
              <a:gd name="connsiteX199" fmla="*/ 1373976 w 1554079"/>
              <a:gd name="connsiteY199" fmla="*/ 199206 h 1316724"/>
              <a:gd name="connsiteX200" fmla="*/ 1420216 w 1554079"/>
              <a:gd name="connsiteY200" fmla="*/ 293028 h 1316724"/>
              <a:gd name="connsiteX201" fmla="*/ 1404362 w 1554079"/>
              <a:gd name="connsiteY201" fmla="*/ 356457 h 1316724"/>
              <a:gd name="connsiteX202" fmla="*/ 1426821 w 1554079"/>
              <a:gd name="connsiteY202" fmla="*/ 405350 h 1316724"/>
              <a:gd name="connsiteX203" fmla="*/ 1425500 w 1554079"/>
              <a:gd name="connsiteY203" fmla="*/ 378921 h 1316724"/>
              <a:gd name="connsiteX204" fmla="*/ 1451923 w 1554079"/>
              <a:gd name="connsiteY204" fmla="*/ 306242 h 1316724"/>
              <a:gd name="connsiteX205" fmla="*/ 1478345 w 1554079"/>
              <a:gd name="connsiteY205" fmla="*/ 404028 h 1316724"/>
              <a:gd name="connsiteX206" fmla="*/ 1446638 w 1554079"/>
              <a:gd name="connsiteY206" fmla="*/ 464814 h 1316724"/>
              <a:gd name="connsiteX207" fmla="*/ 1462491 w 1554079"/>
              <a:gd name="connsiteY207" fmla="*/ 534850 h 1316724"/>
              <a:gd name="connsiteX208" fmla="*/ 1467776 w 1554079"/>
              <a:gd name="connsiteY208" fmla="*/ 485957 h 1316724"/>
              <a:gd name="connsiteX209" fmla="*/ 1507410 w 1554079"/>
              <a:gd name="connsiteY209" fmla="*/ 419886 h 1316724"/>
              <a:gd name="connsiteX210" fmla="*/ 1515336 w 1554079"/>
              <a:gd name="connsiteY210" fmla="*/ 518993 h 1316724"/>
              <a:gd name="connsiteX211" fmla="*/ 1469097 w 1554079"/>
              <a:gd name="connsiteY211" fmla="*/ 575815 h 1316724"/>
              <a:gd name="connsiteX212" fmla="*/ 1473060 w 1554079"/>
              <a:gd name="connsiteY212" fmla="*/ 668315 h 1316724"/>
              <a:gd name="connsiteX213" fmla="*/ 1473060 w 1554079"/>
              <a:gd name="connsiteY213" fmla="*/ 672280 h 1316724"/>
              <a:gd name="connsiteX214" fmla="*/ 1490235 w 1554079"/>
              <a:gd name="connsiteY214" fmla="*/ 598279 h 1316724"/>
              <a:gd name="connsiteX215" fmla="*/ 1541759 w 1554079"/>
              <a:gd name="connsiteY215" fmla="*/ 541458 h 1316724"/>
              <a:gd name="connsiteX216" fmla="*/ 1531190 w 1554079"/>
              <a:gd name="connsiteY216" fmla="*/ 639244 h 1316724"/>
              <a:gd name="connsiteX217" fmla="*/ 1474382 w 1554079"/>
              <a:gd name="connsiteY217" fmla="*/ 686815 h 1316724"/>
              <a:gd name="connsiteX218" fmla="*/ 1473060 w 1554079"/>
              <a:gd name="connsiteY218" fmla="*/ 686815 h 1316724"/>
              <a:gd name="connsiteX219" fmla="*/ 1469097 w 1554079"/>
              <a:gd name="connsiteY219" fmla="*/ 748923 h 1316724"/>
              <a:gd name="connsiteX220" fmla="*/ 1466455 w 1554079"/>
              <a:gd name="connsiteY220" fmla="*/ 768744 h 1316724"/>
              <a:gd name="connsiteX221" fmla="*/ 1492877 w 1554079"/>
              <a:gd name="connsiteY221" fmla="*/ 711923 h 1316724"/>
              <a:gd name="connsiteX222" fmla="*/ 1553649 w 1554079"/>
              <a:gd name="connsiteY222" fmla="*/ 665672 h 1316724"/>
              <a:gd name="connsiteX223" fmla="*/ 1527226 w 1554079"/>
              <a:gd name="connsiteY223" fmla="*/ 759494 h 1316724"/>
              <a:gd name="connsiteX224" fmla="*/ 1463813 w 1554079"/>
              <a:gd name="connsiteY224" fmla="*/ 795173 h 1316724"/>
              <a:gd name="connsiteX225" fmla="*/ 1449280 w 1554079"/>
              <a:gd name="connsiteY225" fmla="*/ 859923 h 1316724"/>
              <a:gd name="connsiteX226" fmla="*/ 1477024 w 1554079"/>
              <a:gd name="connsiteY226" fmla="*/ 822923 h 1316724"/>
              <a:gd name="connsiteX227" fmla="*/ 1544401 w 1554079"/>
              <a:gd name="connsiteY227" fmla="*/ 787244 h 1316724"/>
              <a:gd name="connsiteX228" fmla="*/ 1502125 w 1554079"/>
              <a:gd name="connsiteY228" fmla="*/ 875781 h 1316724"/>
              <a:gd name="connsiteX229" fmla="*/ 1436069 w 1554079"/>
              <a:gd name="connsiteY229" fmla="*/ 903531 h 1316724"/>
              <a:gd name="connsiteX230" fmla="*/ 1413610 w 1554079"/>
              <a:gd name="connsiteY230" fmla="*/ 959031 h 1316724"/>
              <a:gd name="connsiteX231" fmla="*/ 1441353 w 1554079"/>
              <a:gd name="connsiteY231" fmla="*/ 933924 h 1316724"/>
              <a:gd name="connsiteX232" fmla="*/ 1514015 w 1554079"/>
              <a:gd name="connsiteY232" fmla="*/ 911459 h 1316724"/>
              <a:gd name="connsiteX233" fmla="*/ 1457207 w 1554079"/>
              <a:gd name="connsiteY233" fmla="*/ 990745 h 1316724"/>
              <a:gd name="connsiteX234" fmla="*/ 1389830 w 1554079"/>
              <a:gd name="connsiteY234" fmla="*/ 1003960 h 1316724"/>
              <a:gd name="connsiteX235" fmla="*/ 1359444 w 1554079"/>
              <a:gd name="connsiteY235" fmla="*/ 1050210 h 1316724"/>
              <a:gd name="connsiteX236" fmla="*/ 1387187 w 1554079"/>
              <a:gd name="connsiteY236" fmla="*/ 1033031 h 1316724"/>
              <a:gd name="connsiteX237" fmla="*/ 1463813 w 1554079"/>
              <a:gd name="connsiteY237" fmla="*/ 1023781 h 1316724"/>
              <a:gd name="connsiteX238" fmla="*/ 1393793 w 1554079"/>
              <a:gd name="connsiteY238" fmla="*/ 1092496 h 1316724"/>
              <a:gd name="connsiteX239" fmla="*/ 1326416 w 1554079"/>
              <a:gd name="connsiteY239" fmla="*/ 1093817 h 1316724"/>
              <a:gd name="connsiteX240" fmla="*/ 1288103 w 1554079"/>
              <a:gd name="connsiteY240" fmla="*/ 1133461 h 1316724"/>
              <a:gd name="connsiteX241" fmla="*/ 1317168 w 1554079"/>
              <a:gd name="connsiteY241" fmla="*/ 1122889 h 1316724"/>
              <a:gd name="connsiteX242" fmla="*/ 1395114 w 1554079"/>
              <a:gd name="connsiteY242" fmla="*/ 1126853 h 1316724"/>
              <a:gd name="connsiteX243" fmla="*/ 1311883 w 1554079"/>
              <a:gd name="connsiteY243" fmla="*/ 1182354 h 1316724"/>
              <a:gd name="connsiteX244" fmla="*/ 1244506 w 1554079"/>
              <a:gd name="connsiteY244" fmla="*/ 1171782 h 1316724"/>
              <a:gd name="connsiteX245" fmla="*/ 1196946 w 1554079"/>
              <a:gd name="connsiteY245" fmla="*/ 1204818 h 1316724"/>
              <a:gd name="connsiteX246" fmla="*/ 1228653 w 1554079"/>
              <a:gd name="connsiteY246" fmla="*/ 1198211 h 1316724"/>
              <a:gd name="connsiteX247" fmla="*/ 1305278 w 1554079"/>
              <a:gd name="connsiteY247" fmla="*/ 1216711 h 1316724"/>
              <a:gd name="connsiteX248" fmla="*/ 1211478 w 1554079"/>
              <a:gd name="connsiteY248" fmla="*/ 1257675 h 1316724"/>
              <a:gd name="connsiteX249" fmla="*/ 1144101 w 1554079"/>
              <a:gd name="connsiteY249" fmla="*/ 1233890 h 1316724"/>
              <a:gd name="connsiteX250" fmla="*/ 1083431 w 1554079"/>
              <a:gd name="connsiteY250" fmla="*/ 1260274 h 1316724"/>
              <a:gd name="connsiteX251" fmla="*/ 1082008 w 1554079"/>
              <a:gd name="connsiteY251" fmla="*/ 1260318 h 1316724"/>
              <a:gd name="connsiteX252" fmla="*/ 1083329 w 1554079"/>
              <a:gd name="connsiteY252" fmla="*/ 1260318 h 1316724"/>
              <a:gd name="connsiteX253" fmla="*/ 1083431 w 1554079"/>
              <a:gd name="connsiteY253" fmla="*/ 1260274 h 1316724"/>
              <a:gd name="connsiteX254" fmla="*/ 1124284 w 1554079"/>
              <a:gd name="connsiteY254" fmla="*/ 1258997 h 1316724"/>
              <a:gd name="connsiteX255" fmla="*/ 1199588 w 1554079"/>
              <a:gd name="connsiteY255" fmla="*/ 1290711 h 1316724"/>
              <a:gd name="connsiteX256" fmla="*/ 1095219 w 1554079"/>
              <a:gd name="connsiteY256" fmla="*/ 1315819 h 1316724"/>
              <a:gd name="connsiteX257" fmla="*/ 1027842 w 1554079"/>
              <a:gd name="connsiteY257" fmla="*/ 1277497 h 1316724"/>
              <a:gd name="connsiteX258" fmla="*/ 866665 w 1554079"/>
              <a:gd name="connsiteY258" fmla="*/ 1293354 h 1316724"/>
              <a:gd name="connsiteX259" fmla="*/ 866665 w 1554079"/>
              <a:gd name="connsiteY259" fmla="*/ 1284104 h 1316724"/>
              <a:gd name="connsiteX260" fmla="*/ 1025200 w 1554079"/>
              <a:gd name="connsiteY260" fmla="*/ 1268247 h 1316724"/>
              <a:gd name="connsiteX261" fmla="*/ 1050301 w 1554079"/>
              <a:gd name="connsiteY261" fmla="*/ 1196889 h 1316724"/>
              <a:gd name="connsiteX262" fmla="*/ 1115036 w 1554079"/>
              <a:gd name="connsiteY262" fmla="*/ 1140068 h 1316724"/>
              <a:gd name="connsiteX263" fmla="*/ 1104467 w 1554079"/>
              <a:gd name="connsiteY263" fmla="*/ 1216711 h 1316724"/>
              <a:gd name="connsiteX264" fmla="*/ 1058228 w 1554079"/>
              <a:gd name="connsiteY264" fmla="*/ 1257675 h 1316724"/>
              <a:gd name="connsiteX265" fmla="*/ 1079366 w 1554079"/>
              <a:gd name="connsiteY265" fmla="*/ 1251068 h 1316724"/>
              <a:gd name="connsiteX266" fmla="*/ 1137495 w 1554079"/>
              <a:gd name="connsiteY266" fmla="*/ 1225961 h 1316724"/>
              <a:gd name="connsiteX267" fmla="*/ 1146743 w 1554079"/>
              <a:gd name="connsiteY267" fmla="*/ 1149318 h 1316724"/>
              <a:gd name="connsiteX268" fmla="*/ 1196946 w 1554079"/>
              <a:gd name="connsiteY268" fmla="*/ 1083246 h 1316724"/>
              <a:gd name="connsiteX269" fmla="*/ 1202230 w 1554079"/>
              <a:gd name="connsiteY269" fmla="*/ 1159889 h 1316724"/>
              <a:gd name="connsiteX270" fmla="*/ 1154670 w 1554079"/>
              <a:gd name="connsiteY270" fmla="*/ 1218032 h 1316724"/>
              <a:gd name="connsiteX271" fmla="*/ 1236579 w 1554079"/>
              <a:gd name="connsiteY271" fmla="*/ 1165175 h 1316724"/>
              <a:gd name="connsiteX272" fmla="*/ 1229974 w 1554079"/>
              <a:gd name="connsiteY272" fmla="*/ 1089853 h 1316724"/>
              <a:gd name="connsiteX273" fmla="*/ 1265644 w 1554079"/>
              <a:gd name="connsiteY273" fmla="*/ 1017174 h 1316724"/>
              <a:gd name="connsiteX274" fmla="*/ 1284140 w 1554079"/>
              <a:gd name="connsiteY274" fmla="*/ 1089853 h 1316724"/>
              <a:gd name="connsiteX275" fmla="*/ 1247148 w 1554079"/>
              <a:gd name="connsiteY275" fmla="*/ 1155925 h 1316724"/>
              <a:gd name="connsiteX276" fmla="*/ 1248470 w 1554079"/>
              <a:gd name="connsiteY276" fmla="*/ 1154603 h 1316724"/>
              <a:gd name="connsiteX277" fmla="*/ 1264323 w 1554079"/>
              <a:gd name="connsiteY277" fmla="*/ 1141389 h 1316724"/>
              <a:gd name="connsiteX278" fmla="*/ 1317168 w 1554079"/>
              <a:gd name="connsiteY278" fmla="*/ 1087210 h 1316724"/>
              <a:gd name="connsiteX279" fmla="*/ 1297351 w 1554079"/>
              <a:gd name="connsiteY279" fmla="*/ 1014531 h 1316724"/>
              <a:gd name="connsiteX280" fmla="*/ 1319810 w 1554079"/>
              <a:gd name="connsiteY280" fmla="*/ 937888 h 1316724"/>
              <a:gd name="connsiteX281" fmla="*/ 1351517 w 1554079"/>
              <a:gd name="connsiteY281" fmla="*/ 1005281 h 1316724"/>
              <a:gd name="connsiteX282" fmla="*/ 1329058 w 1554079"/>
              <a:gd name="connsiteY282" fmla="*/ 1073996 h 1316724"/>
              <a:gd name="connsiteX283" fmla="*/ 1383224 w 1554079"/>
              <a:gd name="connsiteY283" fmla="*/ 996031 h 1316724"/>
              <a:gd name="connsiteX284" fmla="*/ 1351517 w 1554079"/>
              <a:gd name="connsiteY284" fmla="*/ 929959 h 1316724"/>
              <a:gd name="connsiteX285" fmla="*/ 1360765 w 1554079"/>
              <a:gd name="connsiteY285" fmla="*/ 850673 h 1316724"/>
              <a:gd name="connsiteX286" fmla="*/ 1403041 w 1554079"/>
              <a:gd name="connsiteY286" fmla="*/ 911459 h 1316724"/>
              <a:gd name="connsiteX287" fmla="*/ 1396435 w 1554079"/>
              <a:gd name="connsiteY287" fmla="*/ 973567 h 1316724"/>
              <a:gd name="connsiteX288" fmla="*/ 1430785 w 1554079"/>
              <a:gd name="connsiteY288" fmla="*/ 896924 h 1316724"/>
              <a:gd name="connsiteX289" fmla="*/ 1391151 w 1554079"/>
              <a:gd name="connsiteY289" fmla="*/ 838780 h 1316724"/>
              <a:gd name="connsiteX290" fmla="*/ 1385866 w 1554079"/>
              <a:gd name="connsiteY290" fmla="*/ 759494 h 1316724"/>
              <a:gd name="connsiteX291" fmla="*/ 1437390 w 1554079"/>
              <a:gd name="connsiteY291" fmla="*/ 811030 h 1316724"/>
              <a:gd name="connsiteX292" fmla="*/ 1442675 w 1554079"/>
              <a:gd name="connsiteY292" fmla="*/ 858602 h 1316724"/>
              <a:gd name="connsiteX293" fmla="*/ 1458528 w 1554079"/>
              <a:gd name="connsiteY293" fmla="*/ 789887 h 1316724"/>
              <a:gd name="connsiteX294" fmla="*/ 1412289 w 1554079"/>
              <a:gd name="connsiteY294" fmla="*/ 742316 h 1316724"/>
              <a:gd name="connsiteX295" fmla="*/ 1395114 w 1554079"/>
              <a:gd name="connsiteY295" fmla="*/ 665672 h 1316724"/>
              <a:gd name="connsiteX296" fmla="*/ 1453244 w 1554079"/>
              <a:gd name="connsiteY296" fmla="*/ 707958 h 1316724"/>
              <a:gd name="connsiteX297" fmla="*/ 1463813 w 1554079"/>
              <a:gd name="connsiteY297" fmla="*/ 738351 h 1316724"/>
              <a:gd name="connsiteX298" fmla="*/ 1466455 w 1554079"/>
              <a:gd name="connsiteY298" fmla="*/ 681530 h 1316724"/>
              <a:gd name="connsiteX299" fmla="*/ 1416252 w 1554079"/>
              <a:gd name="connsiteY299" fmla="*/ 643208 h 1316724"/>
              <a:gd name="connsiteX300" fmla="*/ 1385866 w 1554079"/>
              <a:gd name="connsiteY300" fmla="*/ 570529 h 1316724"/>
              <a:gd name="connsiteX301" fmla="*/ 1450601 w 1554079"/>
              <a:gd name="connsiteY301" fmla="*/ 602244 h 1316724"/>
              <a:gd name="connsiteX302" fmla="*/ 1466455 w 1554079"/>
              <a:gd name="connsiteY302" fmla="*/ 629994 h 1316724"/>
              <a:gd name="connsiteX303" fmla="*/ 1462491 w 1554079"/>
              <a:gd name="connsiteY303" fmla="*/ 574493 h 1316724"/>
              <a:gd name="connsiteX304" fmla="*/ 1404362 w 1554079"/>
              <a:gd name="connsiteY304" fmla="*/ 545422 h 1316724"/>
              <a:gd name="connsiteX305" fmla="*/ 1360765 w 1554079"/>
              <a:gd name="connsiteY305" fmla="*/ 478029 h 1316724"/>
              <a:gd name="connsiteX306" fmla="*/ 1429463 w 1554079"/>
              <a:gd name="connsiteY306" fmla="*/ 497850 h 1316724"/>
              <a:gd name="connsiteX307" fmla="*/ 1455886 w 1554079"/>
              <a:gd name="connsiteY307" fmla="*/ 534850 h 1316724"/>
              <a:gd name="connsiteX308" fmla="*/ 1441353 w 1554079"/>
              <a:gd name="connsiteY308" fmla="*/ 468779 h 1316724"/>
              <a:gd name="connsiteX309" fmla="*/ 1373976 w 1554079"/>
              <a:gd name="connsiteY309" fmla="*/ 450279 h 1316724"/>
              <a:gd name="connsiteX310" fmla="*/ 1318489 w 1554079"/>
              <a:gd name="connsiteY310" fmla="*/ 390814 h 1316724"/>
              <a:gd name="connsiteX311" fmla="*/ 1389830 w 1554079"/>
              <a:gd name="connsiteY311" fmla="*/ 398743 h 1316724"/>
              <a:gd name="connsiteX312" fmla="*/ 1436069 w 1554079"/>
              <a:gd name="connsiteY312" fmla="*/ 450279 h 1316724"/>
              <a:gd name="connsiteX313" fmla="*/ 1424179 w 1554079"/>
              <a:gd name="connsiteY313" fmla="*/ 417243 h 1316724"/>
              <a:gd name="connsiteX314" fmla="*/ 1399078 w 1554079"/>
              <a:gd name="connsiteY314" fmla="*/ 364385 h 1316724"/>
              <a:gd name="connsiteX315" fmla="*/ 1397756 w 1554079"/>
              <a:gd name="connsiteY315" fmla="*/ 365707 h 1316724"/>
              <a:gd name="connsiteX316" fmla="*/ 1396435 w 1554079"/>
              <a:gd name="connsiteY316" fmla="*/ 365707 h 1316724"/>
              <a:gd name="connsiteX317" fmla="*/ 1325095 w 1554079"/>
              <a:gd name="connsiteY317" fmla="*/ 359100 h 1316724"/>
              <a:gd name="connsiteX318" fmla="*/ 1259039 w 1554079"/>
              <a:gd name="connsiteY318" fmla="*/ 308885 h 1316724"/>
              <a:gd name="connsiteX319" fmla="*/ 1331700 w 1554079"/>
              <a:gd name="connsiteY319" fmla="*/ 303599 h 1316724"/>
              <a:gd name="connsiteX320" fmla="*/ 1391151 w 1554079"/>
              <a:gd name="connsiteY320" fmla="*/ 352492 h 1316724"/>
              <a:gd name="connsiteX321" fmla="*/ 1383224 w 1554079"/>
              <a:gd name="connsiteY321" fmla="*/ 333992 h 1316724"/>
              <a:gd name="connsiteX322" fmla="*/ 1333021 w 1554079"/>
              <a:gd name="connsiteY322" fmla="*/ 269242 h 1316724"/>
              <a:gd name="connsiteX323" fmla="*/ 1260360 w 1554079"/>
              <a:gd name="connsiteY323" fmla="*/ 274528 h 1316724"/>
              <a:gd name="connsiteX324" fmla="*/ 1182413 w 1554079"/>
              <a:gd name="connsiteY324" fmla="*/ 234885 h 1316724"/>
              <a:gd name="connsiteX325" fmla="*/ 1253754 w 1554079"/>
              <a:gd name="connsiteY325" fmla="*/ 217706 h 1316724"/>
              <a:gd name="connsiteX326" fmla="*/ 1305278 w 1554079"/>
              <a:gd name="connsiteY326" fmla="*/ 241492 h 1316724"/>
              <a:gd name="connsiteX327" fmla="*/ 1261681 w 1554079"/>
              <a:gd name="connsiteY327" fmla="*/ 207134 h 1316724"/>
              <a:gd name="connsiteX328" fmla="*/ 1192982 w 1554079"/>
              <a:gd name="connsiteY328" fmla="*/ 180706 h 1316724"/>
              <a:gd name="connsiteX329" fmla="*/ 1153349 w 1554079"/>
              <a:gd name="connsiteY329" fmla="*/ 109348 h 1316724"/>
              <a:gd name="connsiteX330" fmla="*/ 1231295 w 1554079"/>
              <a:gd name="connsiteY330" fmla="*/ 137098 h 1316724"/>
              <a:gd name="connsiteX331" fmla="*/ 1269607 w 1554079"/>
              <a:gd name="connsiteY331" fmla="*/ 203170 h 1316724"/>
              <a:gd name="connsiteX332" fmla="*/ 1302636 w 1554079"/>
              <a:gd name="connsiteY332" fmla="*/ 229599 h 1316724"/>
              <a:gd name="connsiteX333" fmla="*/ 1280177 w 1554079"/>
              <a:gd name="connsiteY333" fmla="*/ 185992 h 1316724"/>
              <a:gd name="connsiteX334" fmla="*/ 1272250 w 1554079"/>
              <a:gd name="connsiteY334" fmla="*/ 105384 h 1316724"/>
              <a:gd name="connsiteX335" fmla="*/ 768902 w 1554079"/>
              <a:gd name="connsiteY335" fmla="*/ 991 h 1316724"/>
              <a:gd name="connsiteX336" fmla="*/ 784756 w 1554079"/>
              <a:gd name="connsiteY336" fmla="*/ 991 h 1316724"/>
              <a:gd name="connsiteX337" fmla="*/ 951217 w 1554079"/>
              <a:gd name="connsiteY337" fmla="*/ 77634 h 1316724"/>
              <a:gd name="connsiteX338" fmla="*/ 951217 w 1554079"/>
              <a:gd name="connsiteY338" fmla="*/ 86884 h 1316724"/>
              <a:gd name="connsiteX339" fmla="*/ 784756 w 1554079"/>
              <a:gd name="connsiteY339" fmla="*/ 163528 h 1316724"/>
              <a:gd name="connsiteX340" fmla="*/ 768902 w 1554079"/>
              <a:gd name="connsiteY340" fmla="*/ 163528 h 1316724"/>
              <a:gd name="connsiteX341" fmla="*/ 602441 w 1554079"/>
              <a:gd name="connsiteY341" fmla="*/ 86884 h 1316724"/>
              <a:gd name="connsiteX342" fmla="*/ 602441 w 1554079"/>
              <a:gd name="connsiteY342" fmla="*/ 77634 h 131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</a:cxnLst>
            <a:rect l="l" t="t" r="r" b="b"/>
            <a:pathLst>
              <a:path w="3601" h="3604">
                <a:moveTo>
                  <a:pt x="2397" y="1401"/>
                </a:moveTo>
                <a:cubicBezTo>
                  <a:pt x="2408" y="1395"/>
                  <a:pt x="2422" y="1405"/>
                  <a:pt x="2422" y="1418"/>
                </a:cubicBezTo>
                <a:lnTo>
                  <a:pt x="2422" y="2265"/>
                </a:lnTo>
                <a:cubicBezTo>
                  <a:pt x="2422" y="2273"/>
                  <a:pt x="2418" y="2279"/>
                  <a:pt x="2412" y="2282"/>
                </a:cubicBezTo>
                <a:lnTo>
                  <a:pt x="1852" y="2525"/>
                </a:lnTo>
                <a:cubicBezTo>
                  <a:pt x="1842" y="2531"/>
                  <a:pt x="1827" y="2521"/>
                  <a:pt x="1827" y="2508"/>
                </a:cubicBezTo>
                <a:lnTo>
                  <a:pt x="1827" y="1661"/>
                </a:lnTo>
                <a:cubicBezTo>
                  <a:pt x="1827" y="1655"/>
                  <a:pt x="1831" y="1647"/>
                  <a:pt x="1838" y="1645"/>
                </a:cubicBezTo>
                <a:lnTo>
                  <a:pt x="2397" y="1401"/>
                </a:lnTo>
                <a:close/>
                <a:moveTo>
                  <a:pt x="1205" y="1401"/>
                </a:moveTo>
                <a:lnTo>
                  <a:pt x="1763" y="1645"/>
                </a:lnTo>
                <a:cubicBezTo>
                  <a:pt x="1771" y="1647"/>
                  <a:pt x="1775" y="1653"/>
                  <a:pt x="1775" y="1661"/>
                </a:cubicBezTo>
                <a:lnTo>
                  <a:pt x="1775" y="2508"/>
                </a:lnTo>
                <a:cubicBezTo>
                  <a:pt x="1775" y="2521"/>
                  <a:pt x="1763" y="2531"/>
                  <a:pt x="1750" y="2525"/>
                </a:cubicBezTo>
                <a:lnTo>
                  <a:pt x="1191" y="2282"/>
                </a:lnTo>
                <a:cubicBezTo>
                  <a:pt x="1184" y="2279"/>
                  <a:pt x="1180" y="2273"/>
                  <a:pt x="1180" y="2265"/>
                </a:cubicBezTo>
                <a:lnTo>
                  <a:pt x="1180" y="1418"/>
                </a:lnTo>
                <a:cubicBezTo>
                  <a:pt x="1180" y="1405"/>
                  <a:pt x="1193" y="1395"/>
                  <a:pt x="1205" y="1401"/>
                </a:cubicBezTo>
                <a:close/>
                <a:moveTo>
                  <a:pt x="1316" y="1315"/>
                </a:moveTo>
                <a:cubicBezTo>
                  <a:pt x="1319" y="1314"/>
                  <a:pt x="1323" y="1314"/>
                  <a:pt x="1326" y="1316"/>
                </a:cubicBezTo>
                <a:lnTo>
                  <a:pt x="1775" y="1614"/>
                </a:lnTo>
                <a:lnTo>
                  <a:pt x="1317" y="1416"/>
                </a:lnTo>
                <a:cubicBezTo>
                  <a:pt x="1313" y="1414"/>
                  <a:pt x="1311" y="1412"/>
                  <a:pt x="1311" y="1408"/>
                </a:cubicBezTo>
                <a:lnTo>
                  <a:pt x="1311" y="1322"/>
                </a:lnTo>
                <a:cubicBezTo>
                  <a:pt x="1311" y="1319"/>
                  <a:pt x="1313" y="1316"/>
                  <a:pt x="1316" y="1315"/>
                </a:cubicBezTo>
                <a:close/>
                <a:moveTo>
                  <a:pt x="2284" y="1313"/>
                </a:moveTo>
                <a:cubicBezTo>
                  <a:pt x="2287" y="1315"/>
                  <a:pt x="2289" y="1318"/>
                  <a:pt x="2289" y="1322"/>
                </a:cubicBezTo>
                <a:lnTo>
                  <a:pt x="2289" y="1408"/>
                </a:lnTo>
                <a:cubicBezTo>
                  <a:pt x="2289" y="1412"/>
                  <a:pt x="2287" y="1414"/>
                  <a:pt x="2283" y="1416"/>
                </a:cubicBezTo>
                <a:lnTo>
                  <a:pt x="1827" y="1614"/>
                </a:lnTo>
                <a:lnTo>
                  <a:pt x="2274" y="1314"/>
                </a:lnTo>
                <a:cubicBezTo>
                  <a:pt x="2278" y="1312"/>
                  <a:pt x="2281" y="1312"/>
                  <a:pt x="2284" y="1313"/>
                </a:cubicBezTo>
                <a:close/>
                <a:moveTo>
                  <a:pt x="1438" y="1247"/>
                </a:moveTo>
                <a:cubicBezTo>
                  <a:pt x="1441" y="1246"/>
                  <a:pt x="1445" y="1246"/>
                  <a:pt x="1448" y="1249"/>
                </a:cubicBezTo>
                <a:lnTo>
                  <a:pt x="1775" y="1562"/>
                </a:lnTo>
                <a:lnTo>
                  <a:pt x="1436" y="1339"/>
                </a:lnTo>
                <a:cubicBezTo>
                  <a:pt x="1434" y="1337"/>
                  <a:pt x="1432" y="1333"/>
                  <a:pt x="1432" y="1331"/>
                </a:cubicBezTo>
                <a:lnTo>
                  <a:pt x="1432" y="1256"/>
                </a:lnTo>
                <a:cubicBezTo>
                  <a:pt x="1432" y="1251"/>
                  <a:pt x="1434" y="1248"/>
                  <a:pt x="1438" y="1247"/>
                </a:cubicBezTo>
                <a:close/>
                <a:moveTo>
                  <a:pt x="2163" y="1247"/>
                </a:moveTo>
                <a:cubicBezTo>
                  <a:pt x="2166" y="1248"/>
                  <a:pt x="2168" y="1251"/>
                  <a:pt x="2168" y="1256"/>
                </a:cubicBezTo>
                <a:lnTo>
                  <a:pt x="2168" y="1331"/>
                </a:lnTo>
                <a:cubicBezTo>
                  <a:pt x="2168" y="1335"/>
                  <a:pt x="2166" y="1337"/>
                  <a:pt x="2164" y="1339"/>
                </a:cubicBezTo>
                <a:lnTo>
                  <a:pt x="1827" y="1562"/>
                </a:lnTo>
                <a:lnTo>
                  <a:pt x="2154" y="1249"/>
                </a:lnTo>
                <a:cubicBezTo>
                  <a:pt x="2156" y="1246"/>
                  <a:pt x="2160" y="1246"/>
                  <a:pt x="2163" y="1247"/>
                </a:cubicBezTo>
                <a:close/>
                <a:moveTo>
                  <a:pt x="1611" y="960"/>
                </a:moveTo>
                <a:lnTo>
                  <a:pt x="1775" y="1035"/>
                </a:lnTo>
                <a:cubicBezTo>
                  <a:pt x="1783" y="1039"/>
                  <a:pt x="1792" y="1041"/>
                  <a:pt x="1800" y="1041"/>
                </a:cubicBezTo>
                <a:cubicBezTo>
                  <a:pt x="1808" y="1041"/>
                  <a:pt x="1817" y="1039"/>
                  <a:pt x="1825" y="1035"/>
                </a:cubicBezTo>
                <a:lnTo>
                  <a:pt x="1987" y="960"/>
                </a:lnTo>
                <a:lnTo>
                  <a:pt x="1987" y="1072"/>
                </a:lnTo>
                <a:cubicBezTo>
                  <a:pt x="1987" y="1116"/>
                  <a:pt x="1902" y="1149"/>
                  <a:pt x="1798" y="1149"/>
                </a:cubicBezTo>
                <a:cubicBezTo>
                  <a:pt x="1694" y="1149"/>
                  <a:pt x="1611" y="1114"/>
                  <a:pt x="1611" y="1072"/>
                </a:cubicBezTo>
                <a:lnTo>
                  <a:pt x="1611" y="960"/>
                </a:lnTo>
                <a:close/>
                <a:moveTo>
                  <a:pt x="1024" y="933"/>
                </a:moveTo>
                <a:cubicBezTo>
                  <a:pt x="1024" y="933"/>
                  <a:pt x="1039" y="989"/>
                  <a:pt x="1012" y="1060"/>
                </a:cubicBezTo>
                <a:cubicBezTo>
                  <a:pt x="1001" y="1085"/>
                  <a:pt x="989" y="1108"/>
                  <a:pt x="976" y="1129"/>
                </a:cubicBezTo>
                <a:cubicBezTo>
                  <a:pt x="993" y="1114"/>
                  <a:pt x="1010" y="1100"/>
                  <a:pt x="1028" y="1087"/>
                </a:cubicBezTo>
                <a:cubicBezTo>
                  <a:pt x="1032" y="1066"/>
                  <a:pt x="1049" y="1016"/>
                  <a:pt x="1089" y="983"/>
                </a:cubicBezTo>
                <a:cubicBezTo>
                  <a:pt x="1141" y="939"/>
                  <a:pt x="1211" y="939"/>
                  <a:pt x="1211" y="939"/>
                </a:cubicBezTo>
                <a:cubicBezTo>
                  <a:pt x="1211" y="939"/>
                  <a:pt x="1199" y="1008"/>
                  <a:pt x="1149" y="1052"/>
                </a:cubicBezTo>
                <a:cubicBezTo>
                  <a:pt x="1111" y="1083"/>
                  <a:pt x="1064" y="1091"/>
                  <a:pt x="1041" y="1093"/>
                </a:cubicBezTo>
                <a:cubicBezTo>
                  <a:pt x="1016" y="1110"/>
                  <a:pt x="993" y="1129"/>
                  <a:pt x="972" y="1147"/>
                </a:cubicBezTo>
                <a:cubicBezTo>
                  <a:pt x="995" y="1133"/>
                  <a:pt x="1022" y="1116"/>
                  <a:pt x="1053" y="1110"/>
                </a:cubicBezTo>
                <a:cubicBezTo>
                  <a:pt x="1122" y="1097"/>
                  <a:pt x="1166" y="1137"/>
                  <a:pt x="1166" y="1137"/>
                </a:cubicBezTo>
                <a:cubicBezTo>
                  <a:pt x="1166" y="1137"/>
                  <a:pt x="1105" y="1183"/>
                  <a:pt x="1043" y="1199"/>
                </a:cubicBezTo>
                <a:cubicBezTo>
                  <a:pt x="987" y="1214"/>
                  <a:pt x="939" y="1195"/>
                  <a:pt x="928" y="1191"/>
                </a:cubicBezTo>
                <a:cubicBezTo>
                  <a:pt x="899" y="1222"/>
                  <a:pt x="872" y="1256"/>
                  <a:pt x="849" y="1293"/>
                </a:cubicBezTo>
                <a:cubicBezTo>
                  <a:pt x="845" y="1303"/>
                  <a:pt x="841" y="1314"/>
                  <a:pt x="837" y="1322"/>
                </a:cubicBezTo>
                <a:cubicBezTo>
                  <a:pt x="853" y="1299"/>
                  <a:pt x="887" y="1262"/>
                  <a:pt x="930" y="1245"/>
                </a:cubicBezTo>
                <a:cubicBezTo>
                  <a:pt x="995" y="1222"/>
                  <a:pt x="1045" y="1254"/>
                  <a:pt x="1045" y="1254"/>
                </a:cubicBezTo>
                <a:cubicBezTo>
                  <a:pt x="1045" y="1254"/>
                  <a:pt x="999" y="1308"/>
                  <a:pt x="941" y="1333"/>
                </a:cubicBezTo>
                <a:cubicBezTo>
                  <a:pt x="889" y="1356"/>
                  <a:pt x="839" y="1345"/>
                  <a:pt x="829" y="1343"/>
                </a:cubicBezTo>
                <a:cubicBezTo>
                  <a:pt x="826" y="1343"/>
                  <a:pt x="826" y="1343"/>
                  <a:pt x="826" y="1343"/>
                </a:cubicBezTo>
                <a:cubicBezTo>
                  <a:pt x="824" y="1341"/>
                  <a:pt x="824" y="1341"/>
                  <a:pt x="824" y="1341"/>
                </a:cubicBezTo>
                <a:cubicBezTo>
                  <a:pt x="810" y="1368"/>
                  <a:pt x="795" y="1395"/>
                  <a:pt x="785" y="1424"/>
                </a:cubicBezTo>
                <a:cubicBezTo>
                  <a:pt x="779" y="1441"/>
                  <a:pt x="772" y="1460"/>
                  <a:pt x="766" y="1476"/>
                </a:cubicBezTo>
                <a:cubicBezTo>
                  <a:pt x="781" y="1451"/>
                  <a:pt x="804" y="1416"/>
                  <a:pt x="839" y="1395"/>
                </a:cubicBezTo>
                <a:cubicBezTo>
                  <a:pt x="895" y="1360"/>
                  <a:pt x="951" y="1383"/>
                  <a:pt x="951" y="1383"/>
                </a:cubicBezTo>
                <a:cubicBezTo>
                  <a:pt x="949" y="1383"/>
                  <a:pt x="916" y="1443"/>
                  <a:pt x="864" y="1476"/>
                </a:cubicBezTo>
                <a:cubicBezTo>
                  <a:pt x="820" y="1505"/>
                  <a:pt x="772" y="1505"/>
                  <a:pt x="758" y="1505"/>
                </a:cubicBezTo>
                <a:cubicBezTo>
                  <a:pt x="749" y="1539"/>
                  <a:pt x="741" y="1574"/>
                  <a:pt x="735" y="1609"/>
                </a:cubicBezTo>
                <a:cubicBezTo>
                  <a:pt x="743" y="1589"/>
                  <a:pt x="758" y="1568"/>
                  <a:pt x="776" y="1551"/>
                </a:cubicBezTo>
                <a:cubicBezTo>
                  <a:pt x="826" y="1507"/>
                  <a:pt x="885" y="1520"/>
                  <a:pt x="885" y="1520"/>
                </a:cubicBezTo>
                <a:cubicBezTo>
                  <a:pt x="883" y="1520"/>
                  <a:pt x="862" y="1584"/>
                  <a:pt x="816" y="1626"/>
                </a:cubicBezTo>
                <a:cubicBezTo>
                  <a:pt x="783" y="1657"/>
                  <a:pt x="743" y="1668"/>
                  <a:pt x="724" y="1672"/>
                </a:cubicBezTo>
                <a:cubicBezTo>
                  <a:pt x="720" y="1701"/>
                  <a:pt x="718" y="1730"/>
                  <a:pt x="718" y="1759"/>
                </a:cubicBezTo>
                <a:cubicBezTo>
                  <a:pt x="724" y="1743"/>
                  <a:pt x="733" y="1728"/>
                  <a:pt x="743" y="1716"/>
                </a:cubicBezTo>
                <a:cubicBezTo>
                  <a:pt x="785" y="1663"/>
                  <a:pt x="845" y="1666"/>
                  <a:pt x="845" y="1666"/>
                </a:cubicBezTo>
                <a:cubicBezTo>
                  <a:pt x="845" y="1666"/>
                  <a:pt x="835" y="1730"/>
                  <a:pt x="797" y="1780"/>
                </a:cubicBezTo>
                <a:cubicBezTo>
                  <a:pt x="772" y="1813"/>
                  <a:pt x="737" y="1832"/>
                  <a:pt x="718" y="1840"/>
                </a:cubicBezTo>
                <a:cubicBezTo>
                  <a:pt x="718" y="1870"/>
                  <a:pt x="720" y="1899"/>
                  <a:pt x="722" y="1930"/>
                </a:cubicBezTo>
                <a:cubicBezTo>
                  <a:pt x="724" y="1913"/>
                  <a:pt x="731" y="1897"/>
                  <a:pt x="735" y="1878"/>
                </a:cubicBezTo>
                <a:cubicBezTo>
                  <a:pt x="766" y="1822"/>
                  <a:pt x="826" y="1811"/>
                  <a:pt x="826" y="1811"/>
                </a:cubicBezTo>
                <a:cubicBezTo>
                  <a:pt x="826" y="1811"/>
                  <a:pt x="829" y="1878"/>
                  <a:pt x="799" y="1932"/>
                </a:cubicBezTo>
                <a:cubicBezTo>
                  <a:pt x="779" y="1971"/>
                  <a:pt x="743" y="1996"/>
                  <a:pt x="727" y="2007"/>
                </a:cubicBezTo>
                <a:cubicBezTo>
                  <a:pt x="733" y="2042"/>
                  <a:pt x="741" y="2080"/>
                  <a:pt x="752" y="2115"/>
                </a:cubicBezTo>
                <a:cubicBezTo>
                  <a:pt x="749" y="2092"/>
                  <a:pt x="749" y="2065"/>
                  <a:pt x="760" y="2040"/>
                </a:cubicBezTo>
                <a:cubicBezTo>
                  <a:pt x="783" y="1980"/>
                  <a:pt x="841" y="1959"/>
                  <a:pt x="841" y="1959"/>
                </a:cubicBezTo>
                <a:cubicBezTo>
                  <a:pt x="839" y="1961"/>
                  <a:pt x="851" y="2026"/>
                  <a:pt x="833" y="2084"/>
                </a:cubicBezTo>
                <a:cubicBezTo>
                  <a:pt x="818" y="2132"/>
                  <a:pt x="783" y="2165"/>
                  <a:pt x="770" y="2175"/>
                </a:cubicBezTo>
                <a:cubicBezTo>
                  <a:pt x="787" y="2217"/>
                  <a:pt x="804" y="2257"/>
                  <a:pt x="824" y="2296"/>
                </a:cubicBezTo>
                <a:cubicBezTo>
                  <a:pt x="816" y="2269"/>
                  <a:pt x="808" y="2234"/>
                  <a:pt x="814" y="2198"/>
                </a:cubicBezTo>
                <a:cubicBezTo>
                  <a:pt x="826" y="2132"/>
                  <a:pt x="881" y="2103"/>
                  <a:pt x="881" y="2103"/>
                </a:cubicBezTo>
                <a:cubicBezTo>
                  <a:pt x="881" y="2105"/>
                  <a:pt x="903" y="2165"/>
                  <a:pt x="895" y="2227"/>
                </a:cubicBezTo>
                <a:cubicBezTo>
                  <a:pt x="887" y="2282"/>
                  <a:pt x="853" y="2321"/>
                  <a:pt x="845" y="2331"/>
                </a:cubicBezTo>
                <a:cubicBezTo>
                  <a:pt x="870" y="2375"/>
                  <a:pt x="899" y="2417"/>
                  <a:pt x="930" y="2454"/>
                </a:cubicBezTo>
                <a:cubicBezTo>
                  <a:pt x="916" y="2431"/>
                  <a:pt x="895" y="2390"/>
                  <a:pt x="895" y="2346"/>
                </a:cubicBezTo>
                <a:cubicBezTo>
                  <a:pt x="897" y="2279"/>
                  <a:pt x="945" y="2240"/>
                  <a:pt x="945" y="2240"/>
                </a:cubicBezTo>
                <a:cubicBezTo>
                  <a:pt x="945" y="2240"/>
                  <a:pt x="978" y="2298"/>
                  <a:pt x="980" y="2361"/>
                </a:cubicBezTo>
                <a:cubicBezTo>
                  <a:pt x="982" y="2419"/>
                  <a:pt x="955" y="2465"/>
                  <a:pt x="949" y="2475"/>
                </a:cubicBezTo>
                <a:cubicBezTo>
                  <a:pt x="974" y="2504"/>
                  <a:pt x="1003" y="2533"/>
                  <a:pt x="1032" y="2560"/>
                </a:cubicBezTo>
                <a:cubicBezTo>
                  <a:pt x="1041" y="2569"/>
                  <a:pt x="1049" y="2575"/>
                  <a:pt x="1057" y="2581"/>
                </a:cubicBezTo>
                <a:cubicBezTo>
                  <a:pt x="1057" y="2581"/>
                  <a:pt x="1059" y="2583"/>
                  <a:pt x="1059" y="2583"/>
                </a:cubicBezTo>
                <a:cubicBezTo>
                  <a:pt x="1041" y="2562"/>
                  <a:pt x="1007" y="2525"/>
                  <a:pt x="1001" y="2479"/>
                </a:cubicBezTo>
                <a:cubicBezTo>
                  <a:pt x="991" y="2413"/>
                  <a:pt x="1030" y="2365"/>
                  <a:pt x="1030" y="2365"/>
                </a:cubicBezTo>
                <a:cubicBezTo>
                  <a:pt x="1030" y="2365"/>
                  <a:pt x="1072" y="2417"/>
                  <a:pt x="1086" y="2479"/>
                </a:cubicBezTo>
                <a:cubicBezTo>
                  <a:pt x="1099" y="2535"/>
                  <a:pt x="1080" y="2587"/>
                  <a:pt x="1076" y="2598"/>
                </a:cubicBezTo>
                <a:cubicBezTo>
                  <a:pt x="1118" y="2629"/>
                  <a:pt x="1159" y="2656"/>
                  <a:pt x="1205" y="2681"/>
                </a:cubicBezTo>
                <a:cubicBezTo>
                  <a:pt x="1182" y="2662"/>
                  <a:pt x="1145" y="2631"/>
                  <a:pt x="1130" y="2590"/>
                </a:cubicBezTo>
                <a:cubicBezTo>
                  <a:pt x="1107" y="2523"/>
                  <a:pt x="1139" y="2469"/>
                  <a:pt x="1139" y="2469"/>
                </a:cubicBezTo>
                <a:cubicBezTo>
                  <a:pt x="1139" y="2469"/>
                  <a:pt x="1191" y="2513"/>
                  <a:pt x="1218" y="2573"/>
                </a:cubicBezTo>
                <a:cubicBezTo>
                  <a:pt x="1243" y="2627"/>
                  <a:pt x="1234" y="2681"/>
                  <a:pt x="1232" y="2694"/>
                </a:cubicBezTo>
                <a:cubicBezTo>
                  <a:pt x="1263" y="2708"/>
                  <a:pt x="1292" y="2723"/>
                  <a:pt x="1324" y="2733"/>
                </a:cubicBezTo>
                <a:cubicBezTo>
                  <a:pt x="1334" y="2737"/>
                  <a:pt x="1347" y="2739"/>
                  <a:pt x="1357" y="2744"/>
                </a:cubicBezTo>
                <a:cubicBezTo>
                  <a:pt x="1330" y="2729"/>
                  <a:pt x="1303" y="2708"/>
                  <a:pt x="1284" y="2679"/>
                </a:cubicBezTo>
                <a:cubicBezTo>
                  <a:pt x="1247" y="2619"/>
                  <a:pt x="1267" y="2558"/>
                  <a:pt x="1267" y="2558"/>
                </a:cubicBezTo>
                <a:cubicBezTo>
                  <a:pt x="1267" y="2558"/>
                  <a:pt x="1330" y="2592"/>
                  <a:pt x="1369" y="2648"/>
                </a:cubicBezTo>
                <a:cubicBezTo>
                  <a:pt x="1401" y="2692"/>
                  <a:pt x="1407" y="2741"/>
                  <a:pt x="1409" y="2760"/>
                </a:cubicBezTo>
                <a:cubicBezTo>
                  <a:pt x="1490" y="2781"/>
                  <a:pt x="1575" y="2789"/>
                  <a:pt x="1659" y="2783"/>
                </a:cubicBezTo>
                <a:lnTo>
                  <a:pt x="1659" y="2798"/>
                </a:lnTo>
                <a:cubicBezTo>
                  <a:pt x="1573" y="2802"/>
                  <a:pt x="1488" y="2793"/>
                  <a:pt x="1405" y="2773"/>
                </a:cubicBezTo>
                <a:cubicBezTo>
                  <a:pt x="1392" y="2787"/>
                  <a:pt x="1361" y="2825"/>
                  <a:pt x="1299" y="2833"/>
                </a:cubicBezTo>
                <a:cubicBezTo>
                  <a:pt x="1220" y="2843"/>
                  <a:pt x="1134" y="2793"/>
                  <a:pt x="1134" y="2793"/>
                </a:cubicBezTo>
                <a:cubicBezTo>
                  <a:pt x="1134" y="2793"/>
                  <a:pt x="1180" y="2750"/>
                  <a:pt x="1253" y="2744"/>
                </a:cubicBezTo>
                <a:lnTo>
                  <a:pt x="1317" y="2746"/>
                </a:lnTo>
                <a:lnTo>
                  <a:pt x="1317" y="2746"/>
                </a:lnTo>
                <a:cubicBezTo>
                  <a:pt x="1317" y="2746"/>
                  <a:pt x="1320" y="2746"/>
                  <a:pt x="1320" y="2746"/>
                </a:cubicBezTo>
                <a:lnTo>
                  <a:pt x="1317" y="2746"/>
                </a:lnTo>
                <a:lnTo>
                  <a:pt x="1222" y="2704"/>
                </a:lnTo>
                <a:cubicBezTo>
                  <a:pt x="1205" y="2719"/>
                  <a:pt x="1170" y="2744"/>
                  <a:pt x="1116" y="2741"/>
                </a:cubicBezTo>
                <a:cubicBezTo>
                  <a:pt x="1039" y="2739"/>
                  <a:pt x="968" y="2677"/>
                  <a:pt x="968" y="2677"/>
                </a:cubicBezTo>
                <a:cubicBezTo>
                  <a:pt x="968" y="2677"/>
                  <a:pt x="1018" y="2642"/>
                  <a:pt x="1089" y="2648"/>
                </a:cubicBezTo>
                <a:cubicBezTo>
                  <a:pt x="1105" y="2650"/>
                  <a:pt x="1122" y="2654"/>
                  <a:pt x="1139" y="2658"/>
                </a:cubicBezTo>
                <a:cubicBezTo>
                  <a:pt x="1111" y="2644"/>
                  <a:pt x="1086" y="2625"/>
                  <a:pt x="1064" y="2606"/>
                </a:cubicBezTo>
                <a:cubicBezTo>
                  <a:pt x="1045" y="2617"/>
                  <a:pt x="1007" y="2633"/>
                  <a:pt x="957" y="2623"/>
                </a:cubicBezTo>
                <a:cubicBezTo>
                  <a:pt x="885" y="2608"/>
                  <a:pt x="826" y="2535"/>
                  <a:pt x="826" y="2535"/>
                </a:cubicBezTo>
                <a:cubicBezTo>
                  <a:pt x="826" y="2535"/>
                  <a:pt x="883" y="2510"/>
                  <a:pt x="949" y="2529"/>
                </a:cubicBezTo>
                <a:cubicBezTo>
                  <a:pt x="966" y="2533"/>
                  <a:pt x="980" y="2540"/>
                  <a:pt x="995" y="2546"/>
                </a:cubicBezTo>
                <a:cubicBezTo>
                  <a:pt x="974" y="2527"/>
                  <a:pt x="953" y="2506"/>
                  <a:pt x="935" y="2483"/>
                </a:cubicBezTo>
                <a:cubicBezTo>
                  <a:pt x="916" y="2492"/>
                  <a:pt x="874" y="2500"/>
                  <a:pt x="829" y="2481"/>
                </a:cubicBezTo>
                <a:cubicBezTo>
                  <a:pt x="762" y="2454"/>
                  <a:pt x="718" y="2373"/>
                  <a:pt x="718" y="2373"/>
                </a:cubicBezTo>
                <a:cubicBezTo>
                  <a:pt x="718" y="2373"/>
                  <a:pt x="776" y="2359"/>
                  <a:pt x="839" y="2388"/>
                </a:cubicBezTo>
                <a:cubicBezTo>
                  <a:pt x="856" y="2396"/>
                  <a:pt x="870" y="2404"/>
                  <a:pt x="883" y="2415"/>
                </a:cubicBezTo>
                <a:cubicBezTo>
                  <a:pt x="866" y="2390"/>
                  <a:pt x="849" y="2365"/>
                  <a:pt x="835" y="2340"/>
                </a:cubicBezTo>
                <a:cubicBezTo>
                  <a:pt x="814" y="2344"/>
                  <a:pt x="772" y="2346"/>
                  <a:pt x="729" y="2319"/>
                </a:cubicBezTo>
                <a:cubicBezTo>
                  <a:pt x="668" y="2279"/>
                  <a:pt x="639" y="2194"/>
                  <a:pt x="639" y="2194"/>
                </a:cubicBezTo>
                <a:cubicBezTo>
                  <a:pt x="639" y="2194"/>
                  <a:pt x="700" y="2190"/>
                  <a:pt x="756" y="2230"/>
                </a:cubicBezTo>
                <a:cubicBezTo>
                  <a:pt x="770" y="2242"/>
                  <a:pt x="785" y="2255"/>
                  <a:pt x="797" y="2267"/>
                </a:cubicBezTo>
                <a:cubicBezTo>
                  <a:pt x="785" y="2238"/>
                  <a:pt x="772" y="2209"/>
                  <a:pt x="762" y="2180"/>
                </a:cubicBezTo>
                <a:cubicBezTo>
                  <a:pt x="741" y="2182"/>
                  <a:pt x="697" y="2180"/>
                  <a:pt x="658" y="2142"/>
                </a:cubicBezTo>
                <a:cubicBezTo>
                  <a:pt x="606" y="2092"/>
                  <a:pt x="591" y="2003"/>
                  <a:pt x="591" y="2003"/>
                </a:cubicBezTo>
                <a:cubicBezTo>
                  <a:pt x="591" y="2003"/>
                  <a:pt x="650" y="2011"/>
                  <a:pt x="697" y="2059"/>
                </a:cubicBezTo>
                <a:cubicBezTo>
                  <a:pt x="716" y="2078"/>
                  <a:pt x="731" y="2098"/>
                  <a:pt x="741" y="2117"/>
                </a:cubicBezTo>
                <a:cubicBezTo>
                  <a:pt x="731" y="2084"/>
                  <a:pt x="724" y="2051"/>
                  <a:pt x="718" y="2015"/>
                </a:cubicBezTo>
                <a:cubicBezTo>
                  <a:pt x="704" y="2015"/>
                  <a:pt x="654" y="2007"/>
                  <a:pt x="618" y="1959"/>
                </a:cubicBezTo>
                <a:cubicBezTo>
                  <a:pt x="575" y="1903"/>
                  <a:pt x="577" y="1811"/>
                  <a:pt x="577" y="1811"/>
                </a:cubicBezTo>
                <a:cubicBezTo>
                  <a:pt x="577" y="1811"/>
                  <a:pt x="633" y="1830"/>
                  <a:pt x="672" y="1886"/>
                </a:cubicBezTo>
                <a:cubicBezTo>
                  <a:pt x="693" y="1915"/>
                  <a:pt x="706" y="1949"/>
                  <a:pt x="714" y="1976"/>
                </a:cubicBezTo>
                <a:cubicBezTo>
                  <a:pt x="712" y="1965"/>
                  <a:pt x="710" y="1955"/>
                  <a:pt x="710" y="1944"/>
                </a:cubicBezTo>
                <a:cubicBezTo>
                  <a:pt x="706" y="1911"/>
                  <a:pt x="704" y="1878"/>
                  <a:pt x="704" y="1847"/>
                </a:cubicBezTo>
                <a:cubicBezTo>
                  <a:pt x="702" y="1847"/>
                  <a:pt x="702" y="1847"/>
                  <a:pt x="702" y="1847"/>
                </a:cubicBezTo>
                <a:cubicBezTo>
                  <a:pt x="689" y="1842"/>
                  <a:pt x="639" y="1828"/>
                  <a:pt x="616" y="1776"/>
                </a:cubicBezTo>
                <a:cubicBezTo>
                  <a:pt x="583" y="1711"/>
                  <a:pt x="600" y="1622"/>
                  <a:pt x="600" y="1622"/>
                </a:cubicBezTo>
                <a:cubicBezTo>
                  <a:pt x="600" y="1622"/>
                  <a:pt x="654" y="1649"/>
                  <a:pt x="681" y="1711"/>
                </a:cubicBezTo>
                <a:cubicBezTo>
                  <a:pt x="700" y="1753"/>
                  <a:pt x="706" y="1801"/>
                  <a:pt x="708" y="1828"/>
                </a:cubicBezTo>
                <a:cubicBezTo>
                  <a:pt x="708" y="1826"/>
                  <a:pt x="708" y="1824"/>
                  <a:pt x="708" y="1822"/>
                </a:cubicBezTo>
                <a:cubicBezTo>
                  <a:pt x="708" y="1772"/>
                  <a:pt x="710" y="1722"/>
                  <a:pt x="714" y="1676"/>
                </a:cubicBezTo>
                <a:cubicBezTo>
                  <a:pt x="702" y="1670"/>
                  <a:pt x="658" y="1645"/>
                  <a:pt x="641" y="1587"/>
                </a:cubicBezTo>
                <a:cubicBezTo>
                  <a:pt x="620" y="1516"/>
                  <a:pt x="654" y="1430"/>
                  <a:pt x="654" y="1430"/>
                </a:cubicBezTo>
                <a:cubicBezTo>
                  <a:pt x="654" y="1430"/>
                  <a:pt x="700" y="1468"/>
                  <a:pt x="716" y="1534"/>
                </a:cubicBezTo>
                <a:cubicBezTo>
                  <a:pt x="722" y="1559"/>
                  <a:pt x="724" y="1589"/>
                  <a:pt x="724" y="1611"/>
                </a:cubicBezTo>
                <a:cubicBezTo>
                  <a:pt x="731" y="1574"/>
                  <a:pt x="739" y="1537"/>
                  <a:pt x="749" y="1501"/>
                </a:cubicBezTo>
                <a:cubicBezTo>
                  <a:pt x="733" y="1489"/>
                  <a:pt x="706" y="1457"/>
                  <a:pt x="700" y="1405"/>
                </a:cubicBezTo>
                <a:cubicBezTo>
                  <a:pt x="691" y="1333"/>
                  <a:pt x="741" y="1251"/>
                  <a:pt x="741" y="1251"/>
                </a:cubicBezTo>
                <a:cubicBezTo>
                  <a:pt x="743" y="1249"/>
                  <a:pt x="781" y="1295"/>
                  <a:pt x="783" y="1366"/>
                </a:cubicBezTo>
                <a:cubicBezTo>
                  <a:pt x="783" y="1378"/>
                  <a:pt x="783" y="1393"/>
                  <a:pt x="781" y="1408"/>
                </a:cubicBezTo>
                <a:cubicBezTo>
                  <a:pt x="791" y="1380"/>
                  <a:pt x="804" y="1356"/>
                  <a:pt x="816" y="1331"/>
                </a:cubicBezTo>
                <a:cubicBezTo>
                  <a:pt x="804" y="1314"/>
                  <a:pt x="787" y="1279"/>
                  <a:pt x="791" y="1231"/>
                </a:cubicBezTo>
                <a:cubicBezTo>
                  <a:pt x="797" y="1156"/>
                  <a:pt x="864" y="1083"/>
                  <a:pt x="864" y="1083"/>
                </a:cubicBezTo>
                <a:cubicBezTo>
                  <a:pt x="864" y="1083"/>
                  <a:pt x="893" y="1135"/>
                  <a:pt x="881" y="1206"/>
                </a:cubicBezTo>
                <a:cubicBezTo>
                  <a:pt x="878" y="1218"/>
                  <a:pt x="876" y="1231"/>
                  <a:pt x="872" y="1243"/>
                </a:cubicBezTo>
                <a:cubicBezTo>
                  <a:pt x="889" y="1220"/>
                  <a:pt x="905" y="1199"/>
                  <a:pt x="924" y="1181"/>
                </a:cubicBezTo>
                <a:cubicBezTo>
                  <a:pt x="914" y="1162"/>
                  <a:pt x="901" y="1122"/>
                  <a:pt x="918" y="1070"/>
                </a:cubicBezTo>
                <a:cubicBezTo>
                  <a:pt x="941" y="995"/>
                  <a:pt x="1024" y="933"/>
                  <a:pt x="1024" y="933"/>
                </a:cubicBezTo>
                <a:close/>
                <a:moveTo>
                  <a:pt x="2580" y="931"/>
                </a:moveTo>
                <a:cubicBezTo>
                  <a:pt x="2580" y="931"/>
                  <a:pt x="2664" y="993"/>
                  <a:pt x="2686" y="1066"/>
                </a:cubicBezTo>
                <a:cubicBezTo>
                  <a:pt x="2701" y="1118"/>
                  <a:pt x="2688" y="1158"/>
                  <a:pt x="2680" y="1177"/>
                </a:cubicBezTo>
                <a:cubicBezTo>
                  <a:pt x="2699" y="1197"/>
                  <a:pt x="2716" y="1218"/>
                  <a:pt x="2732" y="1239"/>
                </a:cubicBezTo>
                <a:cubicBezTo>
                  <a:pt x="2730" y="1226"/>
                  <a:pt x="2726" y="1214"/>
                  <a:pt x="2724" y="1202"/>
                </a:cubicBezTo>
                <a:cubicBezTo>
                  <a:pt x="2711" y="1131"/>
                  <a:pt x="2740" y="1079"/>
                  <a:pt x="2740" y="1079"/>
                </a:cubicBezTo>
                <a:cubicBezTo>
                  <a:pt x="2740" y="1077"/>
                  <a:pt x="2807" y="1152"/>
                  <a:pt x="2813" y="1226"/>
                </a:cubicBezTo>
                <a:cubicBezTo>
                  <a:pt x="2817" y="1274"/>
                  <a:pt x="2801" y="1308"/>
                  <a:pt x="2788" y="1326"/>
                </a:cubicBezTo>
                <a:cubicBezTo>
                  <a:pt x="2801" y="1351"/>
                  <a:pt x="2813" y="1376"/>
                  <a:pt x="2824" y="1403"/>
                </a:cubicBezTo>
                <a:cubicBezTo>
                  <a:pt x="2822" y="1391"/>
                  <a:pt x="2822" y="1376"/>
                  <a:pt x="2822" y="1362"/>
                </a:cubicBezTo>
                <a:cubicBezTo>
                  <a:pt x="2826" y="1293"/>
                  <a:pt x="2863" y="1247"/>
                  <a:pt x="2863" y="1247"/>
                </a:cubicBezTo>
                <a:cubicBezTo>
                  <a:pt x="2863" y="1245"/>
                  <a:pt x="2913" y="1328"/>
                  <a:pt x="2905" y="1401"/>
                </a:cubicBezTo>
                <a:cubicBezTo>
                  <a:pt x="2899" y="1453"/>
                  <a:pt x="2869" y="1485"/>
                  <a:pt x="2855" y="1497"/>
                </a:cubicBezTo>
                <a:cubicBezTo>
                  <a:pt x="2865" y="1532"/>
                  <a:pt x="2874" y="1570"/>
                  <a:pt x="2880" y="1607"/>
                </a:cubicBezTo>
                <a:cubicBezTo>
                  <a:pt x="2880" y="1584"/>
                  <a:pt x="2882" y="1557"/>
                  <a:pt x="2888" y="1530"/>
                </a:cubicBezTo>
                <a:cubicBezTo>
                  <a:pt x="2905" y="1464"/>
                  <a:pt x="2951" y="1426"/>
                  <a:pt x="2951" y="1426"/>
                </a:cubicBezTo>
                <a:cubicBezTo>
                  <a:pt x="2951" y="1424"/>
                  <a:pt x="2984" y="1512"/>
                  <a:pt x="2963" y="1582"/>
                </a:cubicBezTo>
                <a:cubicBezTo>
                  <a:pt x="2946" y="1641"/>
                  <a:pt x="2903" y="1666"/>
                  <a:pt x="2890" y="1672"/>
                </a:cubicBezTo>
                <a:cubicBezTo>
                  <a:pt x="2894" y="1718"/>
                  <a:pt x="2897" y="1768"/>
                  <a:pt x="2897" y="1817"/>
                </a:cubicBezTo>
                <a:cubicBezTo>
                  <a:pt x="2897" y="1820"/>
                  <a:pt x="2897" y="1822"/>
                  <a:pt x="2897" y="1824"/>
                </a:cubicBezTo>
                <a:cubicBezTo>
                  <a:pt x="2899" y="1797"/>
                  <a:pt x="2905" y="1749"/>
                  <a:pt x="2924" y="1707"/>
                </a:cubicBezTo>
                <a:cubicBezTo>
                  <a:pt x="2953" y="1645"/>
                  <a:pt x="3005" y="1618"/>
                  <a:pt x="3005" y="1618"/>
                </a:cubicBezTo>
                <a:cubicBezTo>
                  <a:pt x="3005" y="1618"/>
                  <a:pt x="3021" y="1707"/>
                  <a:pt x="2988" y="1772"/>
                </a:cubicBezTo>
                <a:cubicBezTo>
                  <a:pt x="2961" y="1828"/>
                  <a:pt x="2909" y="1845"/>
                  <a:pt x="2899" y="1847"/>
                </a:cubicBezTo>
                <a:cubicBezTo>
                  <a:pt x="2899" y="1847"/>
                  <a:pt x="2897" y="1847"/>
                  <a:pt x="2897" y="1847"/>
                </a:cubicBezTo>
                <a:cubicBezTo>
                  <a:pt x="2894" y="1880"/>
                  <a:pt x="2892" y="1911"/>
                  <a:pt x="2890" y="1944"/>
                </a:cubicBezTo>
                <a:cubicBezTo>
                  <a:pt x="2888" y="1955"/>
                  <a:pt x="2888" y="1965"/>
                  <a:pt x="2886" y="1976"/>
                </a:cubicBezTo>
                <a:cubicBezTo>
                  <a:pt x="2894" y="1951"/>
                  <a:pt x="2907" y="1915"/>
                  <a:pt x="2928" y="1886"/>
                </a:cubicBezTo>
                <a:cubicBezTo>
                  <a:pt x="2967" y="1830"/>
                  <a:pt x="3023" y="1813"/>
                  <a:pt x="3023" y="1813"/>
                </a:cubicBezTo>
                <a:cubicBezTo>
                  <a:pt x="3026" y="1811"/>
                  <a:pt x="3026" y="1903"/>
                  <a:pt x="2982" y="1961"/>
                </a:cubicBezTo>
                <a:cubicBezTo>
                  <a:pt x="2946" y="2009"/>
                  <a:pt x="2897" y="2015"/>
                  <a:pt x="2882" y="2017"/>
                </a:cubicBezTo>
                <a:cubicBezTo>
                  <a:pt x="2876" y="2051"/>
                  <a:pt x="2869" y="2086"/>
                  <a:pt x="2859" y="2119"/>
                </a:cubicBezTo>
                <a:cubicBezTo>
                  <a:pt x="2872" y="2101"/>
                  <a:pt x="2886" y="2080"/>
                  <a:pt x="2903" y="2061"/>
                </a:cubicBezTo>
                <a:cubicBezTo>
                  <a:pt x="2949" y="2011"/>
                  <a:pt x="3009" y="2005"/>
                  <a:pt x="3009" y="2005"/>
                </a:cubicBezTo>
                <a:cubicBezTo>
                  <a:pt x="3009" y="2005"/>
                  <a:pt x="2996" y="2094"/>
                  <a:pt x="2942" y="2144"/>
                </a:cubicBezTo>
                <a:cubicBezTo>
                  <a:pt x="2903" y="2182"/>
                  <a:pt x="2859" y="2184"/>
                  <a:pt x="2838" y="2188"/>
                </a:cubicBezTo>
                <a:cubicBezTo>
                  <a:pt x="2828" y="2219"/>
                  <a:pt x="2815" y="2246"/>
                  <a:pt x="2803" y="2275"/>
                </a:cubicBezTo>
                <a:cubicBezTo>
                  <a:pt x="2815" y="2261"/>
                  <a:pt x="2830" y="2248"/>
                  <a:pt x="2847" y="2236"/>
                </a:cubicBezTo>
                <a:cubicBezTo>
                  <a:pt x="2901" y="2196"/>
                  <a:pt x="2961" y="2200"/>
                  <a:pt x="2961" y="2200"/>
                </a:cubicBezTo>
                <a:cubicBezTo>
                  <a:pt x="2961" y="2200"/>
                  <a:pt x="2932" y="2286"/>
                  <a:pt x="2872" y="2325"/>
                </a:cubicBezTo>
                <a:cubicBezTo>
                  <a:pt x="2828" y="2354"/>
                  <a:pt x="2786" y="2350"/>
                  <a:pt x="2765" y="2346"/>
                </a:cubicBezTo>
                <a:cubicBezTo>
                  <a:pt x="2751" y="2371"/>
                  <a:pt x="2734" y="2396"/>
                  <a:pt x="2718" y="2419"/>
                </a:cubicBezTo>
                <a:cubicBezTo>
                  <a:pt x="2732" y="2408"/>
                  <a:pt x="2747" y="2400"/>
                  <a:pt x="2761" y="2392"/>
                </a:cubicBezTo>
                <a:cubicBezTo>
                  <a:pt x="2824" y="2363"/>
                  <a:pt x="2882" y="2377"/>
                  <a:pt x="2882" y="2377"/>
                </a:cubicBezTo>
                <a:cubicBezTo>
                  <a:pt x="2884" y="2377"/>
                  <a:pt x="2838" y="2458"/>
                  <a:pt x="2772" y="2485"/>
                </a:cubicBezTo>
                <a:cubicBezTo>
                  <a:pt x="2726" y="2504"/>
                  <a:pt x="2686" y="2496"/>
                  <a:pt x="2666" y="2488"/>
                </a:cubicBezTo>
                <a:cubicBezTo>
                  <a:pt x="2647" y="2508"/>
                  <a:pt x="2626" y="2529"/>
                  <a:pt x="2605" y="2550"/>
                </a:cubicBezTo>
                <a:cubicBezTo>
                  <a:pt x="2620" y="2544"/>
                  <a:pt x="2636" y="2538"/>
                  <a:pt x="2651" y="2533"/>
                </a:cubicBezTo>
                <a:cubicBezTo>
                  <a:pt x="2718" y="2515"/>
                  <a:pt x="2774" y="2540"/>
                  <a:pt x="2774" y="2540"/>
                </a:cubicBezTo>
                <a:cubicBezTo>
                  <a:pt x="2774" y="2540"/>
                  <a:pt x="2716" y="2610"/>
                  <a:pt x="2643" y="2627"/>
                </a:cubicBezTo>
                <a:cubicBezTo>
                  <a:pt x="2595" y="2637"/>
                  <a:pt x="2555" y="2621"/>
                  <a:pt x="2537" y="2610"/>
                </a:cubicBezTo>
                <a:cubicBezTo>
                  <a:pt x="2512" y="2629"/>
                  <a:pt x="2487" y="2646"/>
                  <a:pt x="2462" y="2662"/>
                </a:cubicBezTo>
                <a:cubicBezTo>
                  <a:pt x="2478" y="2656"/>
                  <a:pt x="2495" y="2654"/>
                  <a:pt x="2512" y="2652"/>
                </a:cubicBezTo>
                <a:cubicBezTo>
                  <a:pt x="2580" y="2646"/>
                  <a:pt x="2632" y="2681"/>
                  <a:pt x="2632" y="2681"/>
                </a:cubicBezTo>
                <a:cubicBezTo>
                  <a:pt x="2634" y="2681"/>
                  <a:pt x="2562" y="2744"/>
                  <a:pt x="2485" y="2746"/>
                </a:cubicBezTo>
                <a:cubicBezTo>
                  <a:pt x="2430" y="2748"/>
                  <a:pt x="2395" y="2723"/>
                  <a:pt x="2378" y="2708"/>
                </a:cubicBezTo>
                <a:lnTo>
                  <a:pt x="2283" y="2750"/>
                </a:lnTo>
                <a:lnTo>
                  <a:pt x="2281" y="2750"/>
                </a:lnTo>
                <a:cubicBezTo>
                  <a:pt x="2281" y="2750"/>
                  <a:pt x="2283" y="2750"/>
                  <a:pt x="2283" y="2750"/>
                </a:cubicBezTo>
                <a:lnTo>
                  <a:pt x="2283" y="2750"/>
                </a:lnTo>
                <a:lnTo>
                  <a:pt x="2347" y="2748"/>
                </a:lnTo>
                <a:cubicBezTo>
                  <a:pt x="2422" y="2754"/>
                  <a:pt x="2466" y="2798"/>
                  <a:pt x="2466" y="2798"/>
                </a:cubicBezTo>
                <a:cubicBezTo>
                  <a:pt x="2466" y="2798"/>
                  <a:pt x="2381" y="2848"/>
                  <a:pt x="2302" y="2837"/>
                </a:cubicBezTo>
                <a:cubicBezTo>
                  <a:pt x="2239" y="2829"/>
                  <a:pt x="2206" y="2791"/>
                  <a:pt x="2195" y="2777"/>
                </a:cubicBezTo>
                <a:cubicBezTo>
                  <a:pt x="2112" y="2798"/>
                  <a:pt x="2027" y="2806"/>
                  <a:pt x="1942" y="2802"/>
                </a:cubicBezTo>
                <a:lnTo>
                  <a:pt x="1942" y="2787"/>
                </a:lnTo>
                <a:cubicBezTo>
                  <a:pt x="2027" y="2791"/>
                  <a:pt x="2110" y="2783"/>
                  <a:pt x="2191" y="2762"/>
                </a:cubicBezTo>
                <a:cubicBezTo>
                  <a:pt x="2193" y="2741"/>
                  <a:pt x="2200" y="2694"/>
                  <a:pt x="2231" y="2650"/>
                </a:cubicBezTo>
                <a:cubicBezTo>
                  <a:pt x="2270" y="2594"/>
                  <a:pt x="2333" y="2560"/>
                  <a:pt x="2333" y="2560"/>
                </a:cubicBezTo>
                <a:cubicBezTo>
                  <a:pt x="2333" y="2560"/>
                  <a:pt x="2354" y="2621"/>
                  <a:pt x="2316" y="2681"/>
                </a:cubicBezTo>
                <a:cubicBezTo>
                  <a:pt x="2297" y="2710"/>
                  <a:pt x="2268" y="2731"/>
                  <a:pt x="2243" y="2746"/>
                </a:cubicBezTo>
                <a:cubicBezTo>
                  <a:pt x="2254" y="2744"/>
                  <a:pt x="2266" y="2739"/>
                  <a:pt x="2277" y="2735"/>
                </a:cubicBezTo>
                <a:cubicBezTo>
                  <a:pt x="2308" y="2723"/>
                  <a:pt x="2339" y="2710"/>
                  <a:pt x="2368" y="2696"/>
                </a:cubicBezTo>
                <a:cubicBezTo>
                  <a:pt x="2366" y="2683"/>
                  <a:pt x="2360" y="2629"/>
                  <a:pt x="2383" y="2575"/>
                </a:cubicBezTo>
                <a:cubicBezTo>
                  <a:pt x="2410" y="2515"/>
                  <a:pt x="2462" y="2471"/>
                  <a:pt x="2462" y="2471"/>
                </a:cubicBezTo>
                <a:cubicBezTo>
                  <a:pt x="2462" y="2471"/>
                  <a:pt x="2495" y="2527"/>
                  <a:pt x="2470" y="2592"/>
                </a:cubicBezTo>
                <a:cubicBezTo>
                  <a:pt x="2455" y="2633"/>
                  <a:pt x="2420" y="2664"/>
                  <a:pt x="2395" y="2683"/>
                </a:cubicBezTo>
                <a:cubicBezTo>
                  <a:pt x="2441" y="2660"/>
                  <a:pt x="2483" y="2631"/>
                  <a:pt x="2524" y="2600"/>
                </a:cubicBezTo>
                <a:cubicBezTo>
                  <a:pt x="2518" y="2590"/>
                  <a:pt x="2501" y="2538"/>
                  <a:pt x="2514" y="2481"/>
                </a:cubicBezTo>
                <a:cubicBezTo>
                  <a:pt x="2526" y="2419"/>
                  <a:pt x="2570" y="2367"/>
                  <a:pt x="2570" y="2367"/>
                </a:cubicBezTo>
                <a:cubicBezTo>
                  <a:pt x="2570" y="2367"/>
                  <a:pt x="2609" y="2415"/>
                  <a:pt x="2599" y="2481"/>
                </a:cubicBezTo>
                <a:cubicBezTo>
                  <a:pt x="2593" y="2527"/>
                  <a:pt x="2562" y="2565"/>
                  <a:pt x="2541" y="2585"/>
                </a:cubicBezTo>
                <a:cubicBezTo>
                  <a:pt x="2541" y="2585"/>
                  <a:pt x="2543" y="2583"/>
                  <a:pt x="2543" y="2583"/>
                </a:cubicBezTo>
                <a:cubicBezTo>
                  <a:pt x="2551" y="2577"/>
                  <a:pt x="2559" y="2569"/>
                  <a:pt x="2568" y="2562"/>
                </a:cubicBezTo>
                <a:cubicBezTo>
                  <a:pt x="2597" y="2535"/>
                  <a:pt x="2624" y="2506"/>
                  <a:pt x="2651" y="2477"/>
                </a:cubicBezTo>
                <a:cubicBezTo>
                  <a:pt x="2645" y="2467"/>
                  <a:pt x="2618" y="2419"/>
                  <a:pt x="2620" y="2363"/>
                </a:cubicBezTo>
                <a:cubicBezTo>
                  <a:pt x="2622" y="2300"/>
                  <a:pt x="2655" y="2242"/>
                  <a:pt x="2655" y="2242"/>
                </a:cubicBezTo>
                <a:cubicBezTo>
                  <a:pt x="2655" y="2242"/>
                  <a:pt x="2703" y="2282"/>
                  <a:pt x="2705" y="2348"/>
                </a:cubicBezTo>
                <a:cubicBezTo>
                  <a:pt x="2707" y="2392"/>
                  <a:pt x="2684" y="2431"/>
                  <a:pt x="2670" y="2456"/>
                </a:cubicBezTo>
                <a:cubicBezTo>
                  <a:pt x="2701" y="2417"/>
                  <a:pt x="2730" y="2377"/>
                  <a:pt x="2755" y="2334"/>
                </a:cubicBezTo>
                <a:cubicBezTo>
                  <a:pt x="2745" y="2323"/>
                  <a:pt x="2713" y="2284"/>
                  <a:pt x="2705" y="2230"/>
                </a:cubicBezTo>
                <a:cubicBezTo>
                  <a:pt x="2697" y="2167"/>
                  <a:pt x="2720" y="2105"/>
                  <a:pt x="2720" y="2105"/>
                </a:cubicBezTo>
                <a:cubicBezTo>
                  <a:pt x="2720" y="2105"/>
                  <a:pt x="2774" y="2136"/>
                  <a:pt x="2786" y="2200"/>
                </a:cubicBezTo>
                <a:cubicBezTo>
                  <a:pt x="2793" y="2236"/>
                  <a:pt x="2784" y="2271"/>
                  <a:pt x="2776" y="2298"/>
                </a:cubicBezTo>
                <a:cubicBezTo>
                  <a:pt x="2797" y="2259"/>
                  <a:pt x="2815" y="2219"/>
                  <a:pt x="2830" y="2178"/>
                </a:cubicBezTo>
                <a:cubicBezTo>
                  <a:pt x="2817" y="2165"/>
                  <a:pt x="2782" y="2134"/>
                  <a:pt x="2768" y="2086"/>
                </a:cubicBezTo>
                <a:cubicBezTo>
                  <a:pt x="2747" y="2026"/>
                  <a:pt x="2759" y="1961"/>
                  <a:pt x="2759" y="1961"/>
                </a:cubicBezTo>
                <a:cubicBezTo>
                  <a:pt x="2759" y="1961"/>
                  <a:pt x="2817" y="1980"/>
                  <a:pt x="2840" y="2042"/>
                </a:cubicBezTo>
                <a:cubicBezTo>
                  <a:pt x="2849" y="2067"/>
                  <a:pt x="2851" y="2094"/>
                  <a:pt x="2849" y="2117"/>
                </a:cubicBezTo>
                <a:cubicBezTo>
                  <a:pt x="2859" y="2082"/>
                  <a:pt x="2867" y="2046"/>
                  <a:pt x="2874" y="2009"/>
                </a:cubicBezTo>
                <a:cubicBezTo>
                  <a:pt x="2855" y="1999"/>
                  <a:pt x="2822" y="1974"/>
                  <a:pt x="2801" y="1934"/>
                </a:cubicBezTo>
                <a:cubicBezTo>
                  <a:pt x="2774" y="1880"/>
                  <a:pt x="2774" y="1813"/>
                  <a:pt x="2774" y="1813"/>
                </a:cubicBezTo>
                <a:cubicBezTo>
                  <a:pt x="2772" y="1813"/>
                  <a:pt x="2832" y="1824"/>
                  <a:pt x="2865" y="1880"/>
                </a:cubicBezTo>
                <a:cubicBezTo>
                  <a:pt x="2874" y="1894"/>
                  <a:pt x="2878" y="1911"/>
                  <a:pt x="2882" y="1928"/>
                </a:cubicBezTo>
                <a:cubicBezTo>
                  <a:pt x="2884" y="1897"/>
                  <a:pt x="2886" y="1867"/>
                  <a:pt x="2886" y="1838"/>
                </a:cubicBezTo>
                <a:cubicBezTo>
                  <a:pt x="2865" y="1830"/>
                  <a:pt x="2832" y="1811"/>
                  <a:pt x="2807" y="1778"/>
                </a:cubicBezTo>
                <a:cubicBezTo>
                  <a:pt x="2770" y="1730"/>
                  <a:pt x="2759" y="1663"/>
                  <a:pt x="2759" y="1663"/>
                </a:cubicBezTo>
                <a:cubicBezTo>
                  <a:pt x="2759" y="1666"/>
                  <a:pt x="2820" y="1663"/>
                  <a:pt x="2861" y="1713"/>
                </a:cubicBezTo>
                <a:cubicBezTo>
                  <a:pt x="2872" y="1728"/>
                  <a:pt x="2880" y="1743"/>
                  <a:pt x="2886" y="1757"/>
                </a:cubicBezTo>
                <a:cubicBezTo>
                  <a:pt x="2884" y="1726"/>
                  <a:pt x="2882" y="1699"/>
                  <a:pt x="2880" y="1670"/>
                </a:cubicBezTo>
                <a:cubicBezTo>
                  <a:pt x="2861" y="1666"/>
                  <a:pt x="2822" y="1655"/>
                  <a:pt x="2788" y="1624"/>
                </a:cubicBezTo>
                <a:cubicBezTo>
                  <a:pt x="2743" y="1582"/>
                  <a:pt x="2720" y="1518"/>
                  <a:pt x="2720" y="1518"/>
                </a:cubicBezTo>
                <a:cubicBezTo>
                  <a:pt x="2720" y="1518"/>
                  <a:pt x="2778" y="1507"/>
                  <a:pt x="2828" y="1549"/>
                </a:cubicBezTo>
                <a:cubicBezTo>
                  <a:pt x="2847" y="1566"/>
                  <a:pt x="2859" y="1586"/>
                  <a:pt x="2869" y="1607"/>
                </a:cubicBezTo>
                <a:cubicBezTo>
                  <a:pt x="2863" y="1572"/>
                  <a:pt x="2857" y="1537"/>
                  <a:pt x="2847" y="1503"/>
                </a:cubicBezTo>
                <a:cubicBezTo>
                  <a:pt x="2832" y="1503"/>
                  <a:pt x="2784" y="1503"/>
                  <a:pt x="2740" y="1474"/>
                </a:cubicBezTo>
                <a:cubicBezTo>
                  <a:pt x="2688" y="1441"/>
                  <a:pt x="2653" y="1380"/>
                  <a:pt x="2653" y="1380"/>
                </a:cubicBezTo>
                <a:cubicBezTo>
                  <a:pt x="2653" y="1383"/>
                  <a:pt x="2707" y="1360"/>
                  <a:pt x="2765" y="1393"/>
                </a:cubicBezTo>
                <a:cubicBezTo>
                  <a:pt x="2801" y="1412"/>
                  <a:pt x="2826" y="1449"/>
                  <a:pt x="2838" y="1474"/>
                </a:cubicBezTo>
                <a:cubicBezTo>
                  <a:pt x="2832" y="1455"/>
                  <a:pt x="2826" y="1439"/>
                  <a:pt x="2820" y="1422"/>
                </a:cubicBezTo>
                <a:cubicBezTo>
                  <a:pt x="2807" y="1393"/>
                  <a:pt x="2795" y="1366"/>
                  <a:pt x="2780" y="1339"/>
                </a:cubicBezTo>
                <a:cubicBezTo>
                  <a:pt x="2778" y="1341"/>
                  <a:pt x="2778" y="1341"/>
                  <a:pt x="2778" y="1341"/>
                </a:cubicBezTo>
                <a:cubicBezTo>
                  <a:pt x="2778" y="1341"/>
                  <a:pt x="2776" y="1341"/>
                  <a:pt x="2776" y="1341"/>
                </a:cubicBezTo>
                <a:cubicBezTo>
                  <a:pt x="2765" y="1343"/>
                  <a:pt x="2716" y="1353"/>
                  <a:pt x="2664" y="1331"/>
                </a:cubicBezTo>
                <a:cubicBezTo>
                  <a:pt x="2607" y="1306"/>
                  <a:pt x="2559" y="1251"/>
                  <a:pt x="2559" y="1251"/>
                </a:cubicBezTo>
                <a:cubicBezTo>
                  <a:pt x="2559" y="1251"/>
                  <a:pt x="2609" y="1218"/>
                  <a:pt x="2674" y="1243"/>
                </a:cubicBezTo>
                <a:cubicBezTo>
                  <a:pt x="2718" y="1258"/>
                  <a:pt x="2751" y="1297"/>
                  <a:pt x="2768" y="1320"/>
                </a:cubicBezTo>
                <a:cubicBezTo>
                  <a:pt x="2765" y="1312"/>
                  <a:pt x="2759" y="1301"/>
                  <a:pt x="2755" y="1291"/>
                </a:cubicBezTo>
                <a:cubicBezTo>
                  <a:pt x="2732" y="1254"/>
                  <a:pt x="2705" y="1220"/>
                  <a:pt x="2676" y="1189"/>
                </a:cubicBezTo>
                <a:cubicBezTo>
                  <a:pt x="2666" y="1193"/>
                  <a:pt x="2618" y="1212"/>
                  <a:pt x="2562" y="1197"/>
                </a:cubicBezTo>
                <a:cubicBezTo>
                  <a:pt x="2499" y="1183"/>
                  <a:pt x="2439" y="1135"/>
                  <a:pt x="2439" y="1135"/>
                </a:cubicBezTo>
                <a:cubicBezTo>
                  <a:pt x="2439" y="1135"/>
                  <a:pt x="2483" y="1093"/>
                  <a:pt x="2551" y="1108"/>
                </a:cubicBezTo>
                <a:cubicBezTo>
                  <a:pt x="2582" y="1112"/>
                  <a:pt x="2609" y="1129"/>
                  <a:pt x="2632" y="1145"/>
                </a:cubicBezTo>
                <a:cubicBezTo>
                  <a:pt x="2609" y="1127"/>
                  <a:pt x="2589" y="1108"/>
                  <a:pt x="2564" y="1091"/>
                </a:cubicBezTo>
                <a:cubicBezTo>
                  <a:pt x="2541" y="1089"/>
                  <a:pt x="2493" y="1081"/>
                  <a:pt x="2455" y="1050"/>
                </a:cubicBezTo>
                <a:cubicBezTo>
                  <a:pt x="2406" y="1008"/>
                  <a:pt x="2393" y="937"/>
                  <a:pt x="2393" y="937"/>
                </a:cubicBezTo>
                <a:cubicBezTo>
                  <a:pt x="2393" y="937"/>
                  <a:pt x="2466" y="937"/>
                  <a:pt x="2516" y="981"/>
                </a:cubicBezTo>
                <a:cubicBezTo>
                  <a:pt x="2555" y="1014"/>
                  <a:pt x="2572" y="1064"/>
                  <a:pt x="2576" y="1085"/>
                </a:cubicBezTo>
                <a:cubicBezTo>
                  <a:pt x="2595" y="1100"/>
                  <a:pt x="2612" y="1112"/>
                  <a:pt x="2628" y="1127"/>
                </a:cubicBezTo>
                <a:cubicBezTo>
                  <a:pt x="2616" y="1106"/>
                  <a:pt x="2603" y="1083"/>
                  <a:pt x="2593" y="1058"/>
                </a:cubicBezTo>
                <a:cubicBezTo>
                  <a:pt x="2564" y="989"/>
                  <a:pt x="2580" y="931"/>
                  <a:pt x="2580" y="931"/>
                </a:cubicBezTo>
                <a:close/>
                <a:moveTo>
                  <a:pt x="1788" y="767"/>
                </a:moveTo>
                <a:cubicBezTo>
                  <a:pt x="1796" y="765"/>
                  <a:pt x="1804" y="765"/>
                  <a:pt x="1813" y="767"/>
                </a:cubicBezTo>
                <a:lnTo>
                  <a:pt x="2075" y="887"/>
                </a:lnTo>
                <a:cubicBezTo>
                  <a:pt x="2081" y="889"/>
                  <a:pt x="2081" y="900"/>
                  <a:pt x="2075" y="902"/>
                </a:cubicBezTo>
                <a:lnTo>
                  <a:pt x="1813" y="1023"/>
                </a:lnTo>
                <a:cubicBezTo>
                  <a:pt x="1804" y="1027"/>
                  <a:pt x="1796" y="1027"/>
                  <a:pt x="1788" y="1023"/>
                </a:cubicBezTo>
                <a:lnTo>
                  <a:pt x="1525" y="902"/>
                </a:lnTo>
                <a:cubicBezTo>
                  <a:pt x="1519" y="900"/>
                  <a:pt x="1519" y="889"/>
                  <a:pt x="1525" y="887"/>
                </a:cubicBezTo>
                <a:lnTo>
                  <a:pt x="1788" y="767"/>
                </a:lnTo>
                <a:close/>
                <a:moveTo>
                  <a:pt x="3471" y="1198"/>
                </a:moveTo>
                <a:cubicBezTo>
                  <a:pt x="3443" y="1336"/>
                  <a:pt x="3480" y="1459"/>
                  <a:pt x="3563" y="1580"/>
                </a:cubicBezTo>
                <a:cubicBezTo>
                  <a:pt x="3613" y="1653"/>
                  <a:pt x="3613" y="1742"/>
                  <a:pt x="3569" y="1822"/>
                </a:cubicBezTo>
                <a:cubicBezTo>
                  <a:pt x="3509" y="1933"/>
                  <a:pt x="3497" y="2046"/>
                  <a:pt x="3527" y="2170"/>
                </a:cubicBezTo>
                <a:cubicBezTo>
                  <a:pt x="3553" y="2275"/>
                  <a:pt x="3526" y="2369"/>
                  <a:pt x="3441" y="2444"/>
                </a:cubicBezTo>
                <a:cubicBezTo>
                  <a:pt x="3357" y="2519"/>
                  <a:pt x="3309" y="2616"/>
                  <a:pt x="3300" y="2730"/>
                </a:cubicBezTo>
                <a:cubicBezTo>
                  <a:pt x="3292" y="2843"/>
                  <a:pt x="3233" y="2924"/>
                  <a:pt x="3128" y="2968"/>
                </a:cubicBezTo>
                <a:cubicBezTo>
                  <a:pt x="3018" y="3012"/>
                  <a:pt x="2940" y="3087"/>
                  <a:pt x="2892" y="3194"/>
                </a:cubicBezTo>
                <a:cubicBezTo>
                  <a:pt x="2845" y="3295"/>
                  <a:pt x="2765" y="3349"/>
                  <a:pt x="2654" y="3354"/>
                </a:cubicBezTo>
                <a:cubicBezTo>
                  <a:pt x="2535" y="3358"/>
                  <a:pt x="2437" y="3400"/>
                  <a:pt x="2354" y="3483"/>
                </a:cubicBezTo>
                <a:cubicBezTo>
                  <a:pt x="2276" y="3564"/>
                  <a:pt x="2182" y="3589"/>
                  <a:pt x="2077" y="3554"/>
                </a:cubicBezTo>
                <a:cubicBezTo>
                  <a:pt x="1961" y="3516"/>
                  <a:pt x="1851" y="3524"/>
                  <a:pt x="1743" y="3576"/>
                </a:cubicBezTo>
                <a:cubicBezTo>
                  <a:pt x="1645" y="3622"/>
                  <a:pt x="1550" y="3611"/>
                  <a:pt x="1464" y="3545"/>
                </a:cubicBezTo>
                <a:cubicBezTo>
                  <a:pt x="1369" y="3470"/>
                  <a:pt x="1264" y="3438"/>
                  <a:pt x="1143" y="3448"/>
                </a:cubicBezTo>
                <a:cubicBezTo>
                  <a:pt x="1029" y="3457"/>
                  <a:pt x="943" y="3411"/>
                  <a:pt x="883" y="3313"/>
                </a:cubicBezTo>
                <a:cubicBezTo>
                  <a:pt x="824" y="3220"/>
                  <a:pt x="741" y="3156"/>
                  <a:pt x="633" y="3128"/>
                </a:cubicBezTo>
                <a:cubicBezTo>
                  <a:pt x="518" y="3098"/>
                  <a:pt x="449" y="3027"/>
                  <a:pt x="425" y="2909"/>
                </a:cubicBezTo>
                <a:cubicBezTo>
                  <a:pt x="401" y="2798"/>
                  <a:pt x="342" y="2709"/>
                  <a:pt x="247" y="2644"/>
                </a:cubicBezTo>
                <a:cubicBezTo>
                  <a:pt x="154" y="2579"/>
                  <a:pt x="115" y="2489"/>
                  <a:pt x="130" y="2376"/>
                </a:cubicBezTo>
                <a:cubicBezTo>
                  <a:pt x="146" y="2262"/>
                  <a:pt x="122" y="2158"/>
                  <a:pt x="56" y="2064"/>
                </a:cubicBezTo>
                <a:cubicBezTo>
                  <a:pt x="-12" y="1968"/>
                  <a:pt x="-18" y="1869"/>
                  <a:pt x="38" y="1765"/>
                </a:cubicBezTo>
                <a:cubicBezTo>
                  <a:pt x="90" y="1662"/>
                  <a:pt x="102" y="1557"/>
                  <a:pt x="71" y="1447"/>
                </a:cubicBezTo>
                <a:cubicBezTo>
                  <a:pt x="39" y="1336"/>
                  <a:pt x="69" y="1242"/>
                  <a:pt x="154" y="1165"/>
                </a:cubicBezTo>
                <a:cubicBezTo>
                  <a:pt x="243" y="1084"/>
                  <a:pt x="289" y="983"/>
                  <a:pt x="298" y="863"/>
                </a:cubicBezTo>
                <a:cubicBezTo>
                  <a:pt x="307" y="759"/>
                  <a:pt x="363" y="682"/>
                  <a:pt x="458" y="643"/>
                </a:cubicBezTo>
                <a:cubicBezTo>
                  <a:pt x="575" y="595"/>
                  <a:pt x="658" y="516"/>
                  <a:pt x="711" y="400"/>
                </a:cubicBezTo>
                <a:cubicBezTo>
                  <a:pt x="755" y="307"/>
                  <a:pt x="834" y="256"/>
                  <a:pt x="940" y="251"/>
                </a:cubicBezTo>
                <a:cubicBezTo>
                  <a:pt x="1063" y="248"/>
                  <a:pt x="1166" y="202"/>
                  <a:pt x="1253" y="113"/>
                </a:cubicBezTo>
                <a:cubicBezTo>
                  <a:pt x="1325" y="39"/>
                  <a:pt x="1417" y="18"/>
                  <a:pt x="1517" y="49"/>
                </a:cubicBezTo>
                <a:cubicBezTo>
                  <a:pt x="1634" y="87"/>
                  <a:pt x="1747" y="81"/>
                  <a:pt x="1860" y="28"/>
                </a:cubicBezTo>
                <a:cubicBezTo>
                  <a:pt x="1953" y="-18"/>
                  <a:pt x="2047" y="-6"/>
                  <a:pt x="2128" y="57"/>
                </a:cubicBezTo>
                <a:cubicBezTo>
                  <a:pt x="2227" y="134"/>
                  <a:pt x="2334" y="167"/>
                  <a:pt x="2458" y="155"/>
                </a:cubicBezTo>
                <a:cubicBezTo>
                  <a:pt x="2565" y="144"/>
                  <a:pt x="2649" y="189"/>
                  <a:pt x="2708" y="281"/>
                </a:cubicBezTo>
                <a:cubicBezTo>
                  <a:pt x="2771" y="384"/>
                  <a:pt x="2858" y="450"/>
                  <a:pt x="2976" y="480"/>
                </a:cubicBezTo>
                <a:cubicBezTo>
                  <a:pt x="3080" y="507"/>
                  <a:pt x="3148" y="577"/>
                  <a:pt x="3169" y="682"/>
                </a:cubicBezTo>
                <a:cubicBezTo>
                  <a:pt x="3194" y="802"/>
                  <a:pt x="3256" y="897"/>
                  <a:pt x="3358" y="968"/>
                </a:cubicBezTo>
                <a:cubicBezTo>
                  <a:pt x="3437" y="1021"/>
                  <a:pt x="3470" y="1099"/>
                  <a:pt x="3471" y="1198"/>
                </a:cubicBezTo>
                <a:close/>
                <a:moveTo>
                  <a:pt x="3371" y="1164"/>
                </a:moveTo>
                <a:cubicBezTo>
                  <a:pt x="3351" y="1137"/>
                  <a:pt x="3324" y="1080"/>
                  <a:pt x="3282" y="1046"/>
                </a:cubicBezTo>
                <a:cubicBezTo>
                  <a:pt x="3173" y="958"/>
                  <a:pt x="3096" y="854"/>
                  <a:pt x="3069" y="717"/>
                </a:cubicBezTo>
                <a:cubicBezTo>
                  <a:pt x="3054" y="644"/>
                  <a:pt x="3014" y="598"/>
                  <a:pt x="2943" y="580"/>
                </a:cubicBezTo>
                <a:cubicBezTo>
                  <a:pt x="2804" y="545"/>
                  <a:pt x="2697" y="465"/>
                  <a:pt x="2621" y="343"/>
                </a:cubicBezTo>
                <a:cubicBezTo>
                  <a:pt x="2583" y="281"/>
                  <a:pt x="2529" y="254"/>
                  <a:pt x="2456" y="262"/>
                </a:cubicBezTo>
                <a:cubicBezTo>
                  <a:pt x="2316" y="275"/>
                  <a:pt x="2190" y="238"/>
                  <a:pt x="2080" y="152"/>
                </a:cubicBezTo>
                <a:cubicBezTo>
                  <a:pt x="2020" y="105"/>
                  <a:pt x="1958" y="98"/>
                  <a:pt x="1889" y="131"/>
                </a:cubicBezTo>
                <a:cubicBezTo>
                  <a:pt x="1762" y="189"/>
                  <a:pt x="1631" y="199"/>
                  <a:pt x="1499" y="155"/>
                </a:cubicBezTo>
                <a:cubicBezTo>
                  <a:pt x="1426" y="131"/>
                  <a:pt x="1366" y="147"/>
                  <a:pt x="1312" y="202"/>
                </a:cubicBezTo>
                <a:cubicBezTo>
                  <a:pt x="1217" y="301"/>
                  <a:pt x="1096" y="352"/>
                  <a:pt x="961" y="357"/>
                </a:cubicBezTo>
                <a:cubicBezTo>
                  <a:pt x="880" y="360"/>
                  <a:pt x="828" y="396"/>
                  <a:pt x="795" y="468"/>
                </a:cubicBezTo>
                <a:cubicBezTo>
                  <a:pt x="738" y="592"/>
                  <a:pt x="645" y="682"/>
                  <a:pt x="518" y="733"/>
                </a:cubicBezTo>
                <a:cubicBezTo>
                  <a:pt x="441" y="763"/>
                  <a:pt x="405" y="816"/>
                  <a:pt x="399" y="894"/>
                </a:cubicBezTo>
                <a:cubicBezTo>
                  <a:pt x="390" y="1028"/>
                  <a:pt x="334" y="1143"/>
                  <a:pt x="237" y="1233"/>
                </a:cubicBezTo>
                <a:cubicBezTo>
                  <a:pt x="172" y="1290"/>
                  <a:pt x="155" y="1354"/>
                  <a:pt x="178" y="1436"/>
                </a:cubicBezTo>
                <a:cubicBezTo>
                  <a:pt x="211" y="1563"/>
                  <a:pt x="199" y="1688"/>
                  <a:pt x="136" y="1804"/>
                </a:cubicBezTo>
                <a:cubicBezTo>
                  <a:pt x="96" y="1876"/>
                  <a:pt x="98" y="1941"/>
                  <a:pt x="146" y="2009"/>
                </a:cubicBezTo>
                <a:cubicBezTo>
                  <a:pt x="224" y="2119"/>
                  <a:pt x="255" y="2242"/>
                  <a:pt x="235" y="2375"/>
                </a:cubicBezTo>
                <a:cubicBezTo>
                  <a:pt x="224" y="2456"/>
                  <a:pt x="249" y="2516"/>
                  <a:pt x="316" y="2564"/>
                </a:cubicBezTo>
                <a:cubicBezTo>
                  <a:pt x="429" y="2643"/>
                  <a:pt x="500" y="2751"/>
                  <a:pt x="527" y="2885"/>
                </a:cubicBezTo>
                <a:cubicBezTo>
                  <a:pt x="542" y="2961"/>
                  <a:pt x="584" y="3006"/>
                  <a:pt x="658" y="3025"/>
                </a:cubicBezTo>
                <a:cubicBezTo>
                  <a:pt x="794" y="3060"/>
                  <a:pt x="899" y="3138"/>
                  <a:pt x="973" y="3259"/>
                </a:cubicBezTo>
                <a:cubicBezTo>
                  <a:pt x="1014" y="3323"/>
                  <a:pt x="1069" y="3352"/>
                  <a:pt x="1146" y="3343"/>
                </a:cubicBezTo>
                <a:cubicBezTo>
                  <a:pt x="1283" y="3329"/>
                  <a:pt x="1407" y="3366"/>
                  <a:pt x="1514" y="3450"/>
                </a:cubicBezTo>
                <a:cubicBezTo>
                  <a:pt x="1577" y="3500"/>
                  <a:pt x="1640" y="3507"/>
                  <a:pt x="1712" y="3474"/>
                </a:cubicBezTo>
                <a:cubicBezTo>
                  <a:pt x="1837" y="3415"/>
                  <a:pt x="1965" y="3408"/>
                  <a:pt x="2096" y="3450"/>
                </a:cubicBezTo>
                <a:cubicBezTo>
                  <a:pt x="2169" y="3473"/>
                  <a:pt x="2229" y="3460"/>
                  <a:pt x="2283" y="3405"/>
                </a:cubicBezTo>
                <a:cubicBezTo>
                  <a:pt x="2381" y="3305"/>
                  <a:pt x="2500" y="3253"/>
                  <a:pt x="2642" y="3250"/>
                </a:cubicBezTo>
                <a:cubicBezTo>
                  <a:pt x="2714" y="3247"/>
                  <a:pt x="2765" y="3215"/>
                  <a:pt x="2795" y="3149"/>
                </a:cubicBezTo>
                <a:cubicBezTo>
                  <a:pt x="2857" y="3015"/>
                  <a:pt x="2955" y="2921"/>
                  <a:pt x="3092" y="2867"/>
                </a:cubicBezTo>
                <a:cubicBezTo>
                  <a:pt x="3154" y="2843"/>
                  <a:pt x="3187" y="2796"/>
                  <a:pt x="3193" y="2730"/>
                </a:cubicBezTo>
                <a:cubicBezTo>
                  <a:pt x="3205" y="2582"/>
                  <a:pt x="3270" y="2462"/>
                  <a:pt x="3375" y="2357"/>
                </a:cubicBezTo>
                <a:cubicBezTo>
                  <a:pt x="3410" y="2320"/>
                  <a:pt x="3432" y="2244"/>
                  <a:pt x="3422" y="2195"/>
                </a:cubicBezTo>
                <a:cubicBezTo>
                  <a:pt x="3389" y="2049"/>
                  <a:pt x="3407" y="1917"/>
                  <a:pt x="3467" y="1783"/>
                </a:cubicBezTo>
                <a:cubicBezTo>
                  <a:pt x="3486" y="1736"/>
                  <a:pt x="3488" y="1662"/>
                  <a:pt x="3462" y="1622"/>
                </a:cubicBezTo>
                <a:cubicBezTo>
                  <a:pt x="3378" y="1489"/>
                  <a:pt x="3337" y="1351"/>
                  <a:pt x="3371" y="1164"/>
                </a:cubicBezTo>
                <a:close/>
                <a:moveTo>
                  <a:pt x="278" y="2354"/>
                </a:moveTo>
                <a:cubicBezTo>
                  <a:pt x="281" y="2216"/>
                  <a:pt x="252" y="2098"/>
                  <a:pt x="180" y="1994"/>
                </a:cubicBezTo>
                <a:cubicBezTo>
                  <a:pt x="139" y="1939"/>
                  <a:pt x="133" y="1889"/>
                  <a:pt x="166" y="1827"/>
                </a:cubicBezTo>
                <a:cubicBezTo>
                  <a:pt x="234" y="1699"/>
                  <a:pt x="247" y="1562"/>
                  <a:pt x="211" y="1422"/>
                </a:cubicBezTo>
                <a:cubicBezTo>
                  <a:pt x="196" y="1357"/>
                  <a:pt x="208" y="1308"/>
                  <a:pt x="258" y="1261"/>
                </a:cubicBezTo>
                <a:cubicBezTo>
                  <a:pt x="366" y="1160"/>
                  <a:pt x="422" y="1033"/>
                  <a:pt x="443" y="887"/>
                </a:cubicBezTo>
                <a:cubicBezTo>
                  <a:pt x="449" y="844"/>
                  <a:pt x="487" y="789"/>
                  <a:pt x="525" y="771"/>
                </a:cubicBezTo>
                <a:cubicBezTo>
                  <a:pt x="665" y="704"/>
                  <a:pt x="765" y="606"/>
                  <a:pt x="839" y="472"/>
                </a:cubicBezTo>
                <a:cubicBezTo>
                  <a:pt x="859" y="432"/>
                  <a:pt x="915" y="395"/>
                  <a:pt x="957" y="392"/>
                </a:cubicBezTo>
                <a:cubicBezTo>
                  <a:pt x="1110" y="377"/>
                  <a:pt x="1238" y="319"/>
                  <a:pt x="1353" y="216"/>
                </a:cubicBezTo>
                <a:cubicBezTo>
                  <a:pt x="1384" y="188"/>
                  <a:pt x="1451" y="175"/>
                  <a:pt x="1491" y="185"/>
                </a:cubicBezTo>
                <a:cubicBezTo>
                  <a:pt x="1637" y="223"/>
                  <a:pt x="1777" y="219"/>
                  <a:pt x="1914" y="154"/>
                </a:cubicBezTo>
                <a:cubicBezTo>
                  <a:pt x="1972" y="127"/>
                  <a:pt x="2017" y="136"/>
                  <a:pt x="2065" y="173"/>
                </a:cubicBezTo>
                <a:cubicBezTo>
                  <a:pt x="2182" y="265"/>
                  <a:pt x="2316" y="304"/>
                  <a:pt x="2464" y="292"/>
                </a:cubicBezTo>
                <a:cubicBezTo>
                  <a:pt x="2526" y="288"/>
                  <a:pt x="2568" y="306"/>
                  <a:pt x="2601" y="357"/>
                </a:cubicBezTo>
                <a:cubicBezTo>
                  <a:pt x="2682" y="487"/>
                  <a:pt x="2795" y="571"/>
                  <a:pt x="2941" y="610"/>
                </a:cubicBezTo>
                <a:cubicBezTo>
                  <a:pt x="3002" y="627"/>
                  <a:pt x="3032" y="663"/>
                  <a:pt x="3045" y="723"/>
                </a:cubicBezTo>
                <a:cubicBezTo>
                  <a:pt x="3077" y="868"/>
                  <a:pt x="3152" y="985"/>
                  <a:pt x="3274" y="1070"/>
                </a:cubicBezTo>
                <a:cubicBezTo>
                  <a:pt x="3327" y="1107"/>
                  <a:pt x="3345" y="1152"/>
                  <a:pt x="3337" y="1217"/>
                </a:cubicBezTo>
                <a:cubicBezTo>
                  <a:pt x="3319" y="1368"/>
                  <a:pt x="3357" y="1502"/>
                  <a:pt x="3437" y="1630"/>
                </a:cubicBezTo>
                <a:cubicBezTo>
                  <a:pt x="3459" y="1666"/>
                  <a:pt x="3464" y="1734"/>
                  <a:pt x="3446" y="1773"/>
                </a:cubicBezTo>
                <a:cubicBezTo>
                  <a:pt x="3380" y="1913"/>
                  <a:pt x="3369" y="2053"/>
                  <a:pt x="3398" y="2204"/>
                </a:cubicBezTo>
                <a:cubicBezTo>
                  <a:pt x="3405" y="2246"/>
                  <a:pt x="3386" y="2309"/>
                  <a:pt x="3356" y="2341"/>
                </a:cubicBezTo>
                <a:cubicBezTo>
                  <a:pt x="3252" y="2449"/>
                  <a:pt x="3184" y="2571"/>
                  <a:pt x="3172" y="2722"/>
                </a:cubicBezTo>
                <a:cubicBezTo>
                  <a:pt x="3166" y="2782"/>
                  <a:pt x="3139" y="2823"/>
                  <a:pt x="3081" y="2845"/>
                </a:cubicBezTo>
                <a:cubicBezTo>
                  <a:pt x="2943" y="2903"/>
                  <a:pt x="2842" y="2999"/>
                  <a:pt x="2779" y="3133"/>
                </a:cubicBezTo>
                <a:cubicBezTo>
                  <a:pt x="2752" y="3192"/>
                  <a:pt x="2713" y="3219"/>
                  <a:pt x="2646" y="3222"/>
                </a:cubicBezTo>
                <a:cubicBezTo>
                  <a:pt x="2502" y="3228"/>
                  <a:pt x="2375" y="3282"/>
                  <a:pt x="2273" y="3385"/>
                </a:cubicBezTo>
                <a:cubicBezTo>
                  <a:pt x="2225" y="3433"/>
                  <a:pt x="2176" y="3448"/>
                  <a:pt x="2112" y="3425"/>
                </a:cubicBezTo>
                <a:cubicBezTo>
                  <a:pt x="1976" y="3380"/>
                  <a:pt x="1841" y="3389"/>
                  <a:pt x="1713" y="3450"/>
                </a:cubicBezTo>
                <a:cubicBezTo>
                  <a:pt x="1646" y="3480"/>
                  <a:pt x="1595" y="3475"/>
                  <a:pt x="1538" y="3431"/>
                </a:cubicBezTo>
                <a:cubicBezTo>
                  <a:pt x="1427" y="3344"/>
                  <a:pt x="1297" y="3305"/>
                  <a:pt x="1155" y="3317"/>
                </a:cubicBezTo>
                <a:cubicBezTo>
                  <a:pt x="1083" y="3323"/>
                  <a:pt x="1037" y="3299"/>
                  <a:pt x="999" y="3237"/>
                </a:cubicBezTo>
                <a:cubicBezTo>
                  <a:pt x="925" y="3120"/>
                  <a:pt x="818" y="3040"/>
                  <a:pt x="684" y="3004"/>
                </a:cubicBezTo>
                <a:cubicBezTo>
                  <a:pt x="616" y="2984"/>
                  <a:pt x="579" y="2951"/>
                  <a:pt x="562" y="2879"/>
                </a:cubicBezTo>
                <a:cubicBezTo>
                  <a:pt x="538" y="2755"/>
                  <a:pt x="476" y="2644"/>
                  <a:pt x="374" y="2570"/>
                </a:cubicBezTo>
                <a:cubicBezTo>
                  <a:pt x="291" y="2510"/>
                  <a:pt x="247" y="2445"/>
                  <a:pt x="278" y="2354"/>
                </a:cubicBezTo>
                <a:close/>
                <a:moveTo>
                  <a:pt x="1803" y="3349"/>
                </a:moveTo>
                <a:cubicBezTo>
                  <a:pt x="1884" y="3341"/>
                  <a:pt x="1967" y="3337"/>
                  <a:pt x="2047" y="3323"/>
                </a:cubicBezTo>
                <a:cubicBezTo>
                  <a:pt x="2920" y="3174"/>
                  <a:pt x="3476" y="2287"/>
                  <a:pt x="3249" y="1408"/>
                </a:cubicBezTo>
                <a:cubicBezTo>
                  <a:pt x="3051" y="649"/>
                  <a:pt x="2345" y="172"/>
                  <a:pt x="1585" y="282"/>
                </a:cubicBezTo>
                <a:cubicBezTo>
                  <a:pt x="907" y="380"/>
                  <a:pt x="386" y="955"/>
                  <a:pt x="318" y="1677"/>
                </a:cubicBezTo>
                <a:cubicBezTo>
                  <a:pt x="234" y="2559"/>
                  <a:pt x="931" y="3343"/>
                  <a:pt x="1803" y="3349"/>
                </a:cubicBezTo>
                <a:close/>
                <a:moveTo>
                  <a:pt x="1801" y="3253"/>
                </a:moveTo>
                <a:cubicBezTo>
                  <a:pt x="1001" y="3253"/>
                  <a:pt x="349" y="2600"/>
                  <a:pt x="350" y="1801"/>
                </a:cubicBezTo>
                <a:cubicBezTo>
                  <a:pt x="352" y="1002"/>
                  <a:pt x="1006" y="352"/>
                  <a:pt x="1805" y="353"/>
                </a:cubicBezTo>
                <a:cubicBezTo>
                  <a:pt x="2600" y="355"/>
                  <a:pt x="3249" y="1004"/>
                  <a:pt x="3249" y="1802"/>
                </a:cubicBezTo>
                <a:cubicBezTo>
                  <a:pt x="3251" y="2603"/>
                  <a:pt x="2602" y="3253"/>
                  <a:pt x="1801" y="3253"/>
                </a:cubicBezTo>
                <a:close/>
                <a:moveTo>
                  <a:pt x="1798" y="3218"/>
                </a:moveTo>
                <a:cubicBezTo>
                  <a:pt x="2573" y="3220"/>
                  <a:pt x="3209" y="2588"/>
                  <a:pt x="3213" y="1811"/>
                </a:cubicBezTo>
                <a:cubicBezTo>
                  <a:pt x="3216" y="1029"/>
                  <a:pt x="2585" y="392"/>
                  <a:pt x="1807" y="391"/>
                </a:cubicBezTo>
                <a:cubicBezTo>
                  <a:pt x="1025" y="389"/>
                  <a:pt x="391" y="1019"/>
                  <a:pt x="387" y="1799"/>
                </a:cubicBezTo>
                <a:cubicBezTo>
                  <a:pt x="384" y="2576"/>
                  <a:pt x="1019" y="3216"/>
                  <a:pt x="1798" y="3218"/>
                </a:cubicBezTo>
                <a:close/>
              </a:path>
            </a:pathLst>
          </a:custGeom>
          <a:solidFill>
            <a:srgbClr val="FFFFFF">
              <a:alpha val="15000"/>
            </a:srgbClr>
          </a:solidFill>
          <a:ln w="1152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8"/>
            </p:custDataLst>
          </p:nvPr>
        </p:nvSpPr>
        <p:spPr>
          <a:xfrm>
            <a:off x="838200" y="1875155"/>
            <a:ext cx="7158990" cy="1981835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838200" y="4000500"/>
            <a:ext cx="7158990" cy="448945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837925" y="4592770"/>
            <a:ext cx="2880000" cy="504000"/>
          </a:xfrm>
        </p:spPr>
        <p:txBody>
          <a:bodyPr wrap="square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rgbClr val="FFFFFF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:/素材图片4/pexels-esrakorkmaz-28537388.jpgpexels-esrakorkmaz-2853738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t="2236" b="2236"/>
          <a:stretch>
            <a:fillRect/>
          </a:stretch>
        </p:blipFill>
        <p:spPr>
          <a:xfrm>
            <a:off x="635" y="1270"/>
            <a:ext cx="4784725" cy="68567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13" h="10480">
                <a:moveTo>
                  <a:pt x="0" y="0"/>
                </a:moveTo>
                <a:lnTo>
                  <a:pt x="7313" y="0"/>
                </a:lnTo>
                <a:lnTo>
                  <a:pt x="7313" y="10480"/>
                </a:lnTo>
                <a:lnTo>
                  <a:pt x="0" y="10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形状2"/>
          <p:cNvSpPr/>
          <p:nvPr userDrawn="1">
            <p:custDataLst>
              <p:tags r:id="rId4"/>
            </p:custDataLst>
          </p:nvPr>
        </p:nvSpPr>
        <p:spPr>
          <a:xfrm>
            <a:off x="635" y="0"/>
            <a:ext cx="4785360" cy="6858000"/>
          </a:xfrm>
          <a:prstGeom prst="rect">
            <a:avLst/>
          </a:prstGeom>
          <a:gradFill>
            <a:gsLst>
              <a:gs pos="0">
                <a:schemeClr val="accent1">
                  <a:alpha val="92000"/>
                </a:schemeClr>
              </a:gs>
              <a:gs pos="100000">
                <a:schemeClr val="accent1">
                  <a:alpha val="7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53315" y="2347645"/>
            <a:ext cx="2880000" cy="1081088"/>
          </a:xfrm>
        </p:spPr>
        <p:txBody>
          <a:bodyPr wrap="square" anchor="b">
            <a:normAutofit/>
          </a:bodyPr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63" name="图片 856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screen">
            <a:alphaModFix amt="40000"/>
          </a:blip>
          <a:srcRect t="8414" b="6723"/>
          <a:stretch>
            <a:fillRect/>
          </a:stretch>
        </p:blipFill>
        <p:spPr>
          <a:xfrm>
            <a:off x="0" y="0"/>
            <a:ext cx="12192000" cy="5226050"/>
          </a:xfrm>
          <a:custGeom>
            <a:avLst/>
            <a:gdLst>
              <a:gd name="connsiteX0" fmla="*/ 0 w 12192000"/>
              <a:gd name="connsiteY0" fmla="*/ 0 h 6158168"/>
              <a:gd name="connsiteX1" fmla="*/ 12192000 w 12192000"/>
              <a:gd name="connsiteY1" fmla="*/ 0 h 6158168"/>
              <a:gd name="connsiteX2" fmla="*/ 12192000 w 12192000"/>
              <a:gd name="connsiteY2" fmla="*/ 6158168 h 6158168"/>
              <a:gd name="connsiteX3" fmla="*/ 0 w 12192000"/>
              <a:gd name="connsiteY3" fmla="*/ 6158168 h 615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0" h="8230">
                <a:moveTo>
                  <a:pt x="0" y="0"/>
                </a:moveTo>
                <a:lnTo>
                  <a:pt x="19200" y="0"/>
                </a:lnTo>
                <a:lnTo>
                  <a:pt x="19200" y="8230"/>
                </a:lnTo>
                <a:lnTo>
                  <a:pt x="0" y="823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形状1"/>
          <p:cNvSpPr/>
          <p:nvPr userDrawn="1">
            <p:custDataLst>
              <p:tags r:id="rId4"/>
            </p:custDataLst>
          </p:nvPr>
        </p:nvSpPr>
        <p:spPr>
          <a:xfrm>
            <a:off x="0" y="1028065"/>
            <a:ext cx="12192000" cy="4801870"/>
          </a:xfrm>
          <a:prstGeom prst="rect">
            <a:avLst/>
          </a:prstGeom>
          <a:solidFill>
            <a:schemeClr val="accent1">
              <a:lumMod val="40000"/>
              <a:lumOff val="6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  <a:sym typeface="黑体" panose="02010609060101010101" charset="-122"/>
            </a:endParaRPr>
          </a:p>
        </p:txBody>
      </p:sp>
      <p:sp>
        <p:nvSpPr>
          <p:cNvPr id="9" name="形状2"/>
          <p:cNvSpPr/>
          <p:nvPr userDrawn="1">
            <p:custDataLst>
              <p:tags r:id="rId5"/>
            </p:custDataLst>
          </p:nvPr>
        </p:nvSpPr>
        <p:spPr>
          <a:xfrm>
            <a:off x="0" y="1174115"/>
            <a:ext cx="12192000" cy="4525645"/>
          </a:xfrm>
          <a:prstGeom prst="rect">
            <a:avLst/>
          </a:prstGeom>
          <a:gradFill>
            <a:gsLst>
              <a:gs pos="14000">
                <a:schemeClr val="accent1"/>
              </a:gs>
              <a:gs pos="100000">
                <a:schemeClr val="accent1">
                  <a:alpha val="67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黑体" panose="02010609060101010101" charset="-122"/>
            </a:endParaRPr>
          </a:p>
        </p:txBody>
      </p:sp>
      <p:sp>
        <p:nvSpPr>
          <p:cNvPr id="12" name="形状3-1"/>
          <p:cNvSpPr/>
          <p:nvPr userDrawn="1">
            <p:custDataLst>
              <p:tags r:id="rId6"/>
            </p:custDataLst>
          </p:nvPr>
        </p:nvSpPr>
        <p:spPr>
          <a:xfrm>
            <a:off x="282575" y="6202680"/>
            <a:ext cx="911225" cy="310515"/>
          </a:xfrm>
          <a:custGeom>
            <a:avLst/>
            <a:gdLst>
              <a:gd name="adj" fmla="val 61844"/>
              <a:gd name="maxAdj" fmla="*/ 100000 w ss"/>
              <a:gd name="a" fmla="pin 0 adj maxAdj"/>
              <a:gd name="x1" fmla="*/ ss a 100000"/>
              <a:gd name="x2" fmla="+- r 0 x1"/>
              <a:gd name="x3" fmla="*/ x2 1 2"/>
              <a:gd name="dx" fmla="+- x2 0 x1"/>
              <a:gd name="il" fmla="?: dx x1 l"/>
              <a:gd name="ir" fmla="?: dx x2 r"/>
            </a:gdLst>
            <a:ahLst/>
            <a:cxnLst>
              <a:cxn ang="3">
                <a:pos x="x3" y="t"/>
              </a:cxn>
              <a:cxn ang="cd2">
                <a:pos x="x1" y="vc"/>
              </a:cxn>
              <a:cxn ang="cd4">
                <a:pos x="x3" y="b"/>
              </a:cxn>
              <a:cxn ang="0">
                <a:pos x="r" y="vc"/>
              </a:cxn>
            </a:cxnLst>
            <a:rect l="l" t="t" r="r" b="b"/>
            <a:pathLst>
              <a:path w="1435" h="489">
                <a:moveTo>
                  <a:pt x="0" y="0"/>
                </a:moveTo>
                <a:lnTo>
                  <a:pt x="148" y="0"/>
                </a:lnTo>
                <a:lnTo>
                  <a:pt x="388" y="245"/>
                </a:lnTo>
                <a:lnTo>
                  <a:pt x="148" y="489"/>
                </a:lnTo>
                <a:lnTo>
                  <a:pt x="0" y="489"/>
                </a:lnTo>
                <a:lnTo>
                  <a:pt x="240" y="245"/>
                </a:lnTo>
                <a:lnTo>
                  <a:pt x="0" y="0"/>
                </a:lnTo>
                <a:close/>
                <a:moveTo>
                  <a:pt x="349" y="0"/>
                </a:moveTo>
                <a:lnTo>
                  <a:pt x="492" y="0"/>
                </a:lnTo>
                <a:lnTo>
                  <a:pt x="737" y="245"/>
                </a:lnTo>
                <a:lnTo>
                  <a:pt x="492" y="489"/>
                </a:lnTo>
                <a:lnTo>
                  <a:pt x="349" y="489"/>
                </a:lnTo>
                <a:lnTo>
                  <a:pt x="594" y="245"/>
                </a:lnTo>
                <a:lnTo>
                  <a:pt x="349" y="0"/>
                </a:lnTo>
                <a:close/>
                <a:moveTo>
                  <a:pt x="698" y="0"/>
                </a:moveTo>
                <a:lnTo>
                  <a:pt x="836" y="0"/>
                </a:lnTo>
                <a:lnTo>
                  <a:pt x="1086" y="245"/>
                </a:lnTo>
                <a:lnTo>
                  <a:pt x="836" y="489"/>
                </a:lnTo>
                <a:lnTo>
                  <a:pt x="698" y="489"/>
                </a:lnTo>
                <a:lnTo>
                  <a:pt x="948" y="245"/>
                </a:lnTo>
                <a:lnTo>
                  <a:pt x="698" y="0"/>
                </a:lnTo>
                <a:close/>
                <a:moveTo>
                  <a:pt x="1047" y="0"/>
                </a:moveTo>
                <a:lnTo>
                  <a:pt x="1185" y="0"/>
                </a:lnTo>
                <a:lnTo>
                  <a:pt x="1435" y="245"/>
                </a:lnTo>
                <a:lnTo>
                  <a:pt x="1185" y="489"/>
                </a:lnTo>
                <a:lnTo>
                  <a:pt x="1047" y="489"/>
                </a:lnTo>
                <a:lnTo>
                  <a:pt x="1297" y="245"/>
                </a:lnTo>
                <a:lnTo>
                  <a:pt x="1047" y="0"/>
                </a:lnTo>
                <a:close/>
              </a:path>
            </a:pathLst>
          </a:custGeom>
          <a:gradFill>
            <a:gsLst>
              <a:gs pos="0">
                <a:srgbClr val="FEFDF8">
                  <a:alpha val="0"/>
                </a:srgbClr>
              </a:gs>
              <a:gs pos="6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1526540" y="2920365"/>
            <a:ext cx="9144000" cy="1029970"/>
          </a:xfrm>
        </p:spPr>
        <p:txBody>
          <a:bodyPr wrap="square" anchor="b">
            <a:normAutofit/>
          </a:bodyPr>
          <a:lstStyle>
            <a:lvl1pPr algn="ctr">
              <a:defRPr sz="54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1526540" y="4098925"/>
            <a:ext cx="9144000" cy="817880"/>
          </a:xfrm>
        </p:spPr>
        <p:txBody>
          <a:bodyPr wrap="square">
            <a:normAutofit/>
          </a:bodyPr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标题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1524000" y="1635240"/>
            <a:ext cx="9144000" cy="1224000"/>
          </a:xfrm>
        </p:spPr>
        <p:txBody>
          <a:bodyPr wrap="none" anchor="ctr">
            <a:normAutofit/>
          </a:bodyPr>
          <a:lstStyle>
            <a:lvl1pPr marL="0" indent="0" algn="ctr">
              <a:buNone/>
              <a:defRPr sz="6000">
                <a:solidFill>
                  <a:srgbClr val="FFFFFF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63" name="图片 856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screen">
            <a:alphaModFix amt="40000"/>
          </a:blip>
          <a:srcRect t="8414" b="6723"/>
          <a:stretch>
            <a:fillRect/>
          </a:stretch>
        </p:blipFill>
        <p:spPr>
          <a:xfrm>
            <a:off x="0" y="0"/>
            <a:ext cx="12192000" cy="5226050"/>
          </a:xfrm>
          <a:custGeom>
            <a:avLst/>
            <a:gdLst>
              <a:gd name="connsiteX0" fmla="*/ 0 w 12192000"/>
              <a:gd name="connsiteY0" fmla="*/ 0 h 6158168"/>
              <a:gd name="connsiteX1" fmla="*/ 12192000 w 12192000"/>
              <a:gd name="connsiteY1" fmla="*/ 0 h 6158168"/>
              <a:gd name="connsiteX2" fmla="*/ 12192000 w 12192000"/>
              <a:gd name="connsiteY2" fmla="*/ 6158168 h 6158168"/>
              <a:gd name="connsiteX3" fmla="*/ 0 w 12192000"/>
              <a:gd name="connsiteY3" fmla="*/ 6158168 h 615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0" h="8230">
                <a:moveTo>
                  <a:pt x="0" y="0"/>
                </a:moveTo>
                <a:lnTo>
                  <a:pt x="19200" y="0"/>
                </a:lnTo>
                <a:lnTo>
                  <a:pt x="19200" y="8230"/>
                </a:lnTo>
                <a:lnTo>
                  <a:pt x="0" y="823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形状1"/>
          <p:cNvSpPr/>
          <p:nvPr userDrawn="1">
            <p:custDataLst>
              <p:tags r:id="rId4"/>
            </p:custDataLst>
          </p:nvPr>
        </p:nvSpPr>
        <p:spPr>
          <a:xfrm>
            <a:off x="0" y="1082040"/>
            <a:ext cx="12192000" cy="4794885"/>
          </a:xfrm>
          <a:prstGeom prst="rect">
            <a:avLst/>
          </a:prstGeom>
          <a:solidFill>
            <a:schemeClr val="accent1">
              <a:lumMod val="40000"/>
              <a:lumOff val="6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  <a:sym typeface="黑体" panose="02010609060101010101" charset="-122"/>
            </a:endParaRPr>
          </a:p>
        </p:txBody>
      </p:sp>
      <p:sp>
        <p:nvSpPr>
          <p:cNvPr id="10" name="形状2"/>
          <p:cNvSpPr/>
          <p:nvPr userDrawn="1">
            <p:custDataLst>
              <p:tags r:id="rId5"/>
            </p:custDataLst>
          </p:nvPr>
        </p:nvSpPr>
        <p:spPr>
          <a:xfrm>
            <a:off x="0" y="1180465"/>
            <a:ext cx="12192000" cy="4595495"/>
          </a:xfrm>
          <a:prstGeom prst="rect">
            <a:avLst/>
          </a:prstGeom>
          <a:gradFill>
            <a:gsLst>
              <a:gs pos="14000">
                <a:schemeClr val="accent1"/>
              </a:gs>
              <a:gs pos="100000">
                <a:schemeClr val="accent1">
                  <a:alpha val="73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黑体" panose="02010609060101010101" charset="-122"/>
            </a:endParaRPr>
          </a:p>
        </p:txBody>
      </p:sp>
      <p:sp>
        <p:nvSpPr>
          <p:cNvPr id="224" name="任意多边形: 形状 223"/>
          <p:cNvSpPr/>
          <p:nvPr userDrawn="1">
            <p:custDataLst>
              <p:tags r:id="rId6"/>
            </p:custDataLst>
          </p:nvPr>
        </p:nvSpPr>
        <p:spPr>
          <a:xfrm>
            <a:off x="9067165" y="2325053"/>
            <a:ext cx="2347595" cy="2349500"/>
          </a:xfrm>
          <a:custGeom>
            <a:avLst/>
            <a:gdLst>
              <a:gd name="connsiteX0" fmla="*/ 1155991 w 1554079"/>
              <a:gd name="connsiteY0" fmla="*/ 404029 h 1316724"/>
              <a:gd name="connsiteX1" fmla="*/ 1171844 w 1554079"/>
              <a:gd name="connsiteY1" fmla="*/ 414600 h 1316724"/>
              <a:gd name="connsiteX2" fmla="*/ 1171844 w 1554079"/>
              <a:gd name="connsiteY2" fmla="*/ 952425 h 1316724"/>
              <a:gd name="connsiteX3" fmla="*/ 1165239 w 1554079"/>
              <a:gd name="connsiteY3" fmla="*/ 962996 h 1316724"/>
              <a:gd name="connsiteX4" fmla="*/ 809856 w 1554079"/>
              <a:gd name="connsiteY4" fmla="*/ 1117604 h 1316724"/>
              <a:gd name="connsiteX5" fmla="*/ 794003 w 1554079"/>
              <a:gd name="connsiteY5" fmla="*/ 1107032 h 1316724"/>
              <a:gd name="connsiteX6" fmla="*/ 794003 w 1554079"/>
              <a:gd name="connsiteY6" fmla="*/ 569208 h 1316724"/>
              <a:gd name="connsiteX7" fmla="*/ 800609 w 1554079"/>
              <a:gd name="connsiteY7" fmla="*/ 558637 h 1316724"/>
              <a:gd name="connsiteX8" fmla="*/ 398987 w 1554079"/>
              <a:gd name="connsiteY8" fmla="*/ 404029 h 1316724"/>
              <a:gd name="connsiteX9" fmla="*/ 753048 w 1554079"/>
              <a:gd name="connsiteY9" fmla="*/ 558637 h 1316724"/>
              <a:gd name="connsiteX10" fmla="*/ 760975 w 1554079"/>
              <a:gd name="connsiteY10" fmla="*/ 569208 h 1316724"/>
              <a:gd name="connsiteX11" fmla="*/ 760975 w 1554079"/>
              <a:gd name="connsiteY11" fmla="*/ 1107032 h 1316724"/>
              <a:gd name="connsiteX12" fmla="*/ 745122 w 1554079"/>
              <a:gd name="connsiteY12" fmla="*/ 1117604 h 1316724"/>
              <a:gd name="connsiteX13" fmla="*/ 389740 w 1554079"/>
              <a:gd name="connsiteY13" fmla="*/ 962996 h 1316724"/>
              <a:gd name="connsiteX14" fmla="*/ 383134 w 1554079"/>
              <a:gd name="connsiteY14" fmla="*/ 952425 h 1316724"/>
              <a:gd name="connsiteX15" fmla="*/ 383134 w 1554079"/>
              <a:gd name="connsiteY15" fmla="*/ 414600 h 1316724"/>
              <a:gd name="connsiteX16" fmla="*/ 398987 w 1554079"/>
              <a:gd name="connsiteY16" fmla="*/ 404029 h 1316724"/>
              <a:gd name="connsiteX17" fmla="*/ 469503 w 1554079"/>
              <a:gd name="connsiteY17" fmla="*/ 349355 h 1316724"/>
              <a:gd name="connsiteX18" fmla="*/ 475613 w 1554079"/>
              <a:gd name="connsiteY18" fmla="*/ 349850 h 1316724"/>
              <a:gd name="connsiteX19" fmla="*/ 760975 w 1554079"/>
              <a:gd name="connsiteY19" fmla="*/ 538815 h 1316724"/>
              <a:gd name="connsiteX20" fmla="*/ 470328 w 1554079"/>
              <a:gd name="connsiteY20" fmla="*/ 413279 h 1316724"/>
              <a:gd name="connsiteX21" fmla="*/ 466365 w 1554079"/>
              <a:gd name="connsiteY21" fmla="*/ 407993 h 1316724"/>
              <a:gd name="connsiteX22" fmla="*/ 466365 w 1554079"/>
              <a:gd name="connsiteY22" fmla="*/ 353814 h 1316724"/>
              <a:gd name="connsiteX23" fmla="*/ 469503 w 1554079"/>
              <a:gd name="connsiteY23" fmla="*/ 349355 h 1316724"/>
              <a:gd name="connsiteX24" fmla="*/ 1084155 w 1554079"/>
              <a:gd name="connsiteY24" fmla="*/ 348199 h 1316724"/>
              <a:gd name="connsiteX25" fmla="*/ 1087292 w 1554079"/>
              <a:gd name="connsiteY25" fmla="*/ 353815 h 1316724"/>
              <a:gd name="connsiteX26" fmla="*/ 1087292 w 1554079"/>
              <a:gd name="connsiteY26" fmla="*/ 407993 h 1316724"/>
              <a:gd name="connsiteX27" fmla="*/ 1083329 w 1554079"/>
              <a:gd name="connsiteY27" fmla="*/ 413279 h 1316724"/>
              <a:gd name="connsiteX28" fmla="*/ 794003 w 1554079"/>
              <a:gd name="connsiteY28" fmla="*/ 538815 h 1316724"/>
              <a:gd name="connsiteX29" fmla="*/ 1078044 w 1554079"/>
              <a:gd name="connsiteY29" fmla="*/ 348529 h 1316724"/>
              <a:gd name="connsiteX30" fmla="*/ 1084155 w 1554079"/>
              <a:gd name="connsiteY30" fmla="*/ 348199 h 1316724"/>
              <a:gd name="connsiteX31" fmla="*/ 546788 w 1554079"/>
              <a:gd name="connsiteY31" fmla="*/ 306077 h 1316724"/>
              <a:gd name="connsiteX32" fmla="*/ 553559 w 1554079"/>
              <a:gd name="connsiteY32" fmla="*/ 307564 h 1316724"/>
              <a:gd name="connsiteX33" fmla="*/ 760975 w 1554079"/>
              <a:gd name="connsiteY33" fmla="*/ 505779 h 1316724"/>
              <a:gd name="connsiteX34" fmla="*/ 545632 w 1554079"/>
              <a:gd name="connsiteY34" fmla="*/ 364385 h 1316724"/>
              <a:gd name="connsiteX35" fmla="*/ 542990 w 1554079"/>
              <a:gd name="connsiteY35" fmla="*/ 359100 h 1316724"/>
              <a:gd name="connsiteX36" fmla="*/ 542990 w 1554079"/>
              <a:gd name="connsiteY36" fmla="*/ 311528 h 1316724"/>
              <a:gd name="connsiteX37" fmla="*/ 546788 w 1554079"/>
              <a:gd name="connsiteY37" fmla="*/ 306077 h 1316724"/>
              <a:gd name="connsiteX38" fmla="*/ 1007034 w 1554079"/>
              <a:gd name="connsiteY38" fmla="*/ 306077 h 1316724"/>
              <a:gd name="connsiteX39" fmla="*/ 1010667 w 1554079"/>
              <a:gd name="connsiteY39" fmla="*/ 311528 h 1316724"/>
              <a:gd name="connsiteX40" fmla="*/ 1010667 w 1554079"/>
              <a:gd name="connsiteY40" fmla="*/ 359100 h 1316724"/>
              <a:gd name="connsiteX41" fmla="*/ 1008025 w 1554079"/>
              <a:gd name="connsiteY41" fmla="*/ 364385 h 1316724"/>
              <a:gd name="connsiteX42" fmla="*/ 794003 w 1554079"/>
              <a:gd name="connsiteY42" fmla="*/ 505779 h 1316724"/>
              <a:gd name="connsiteX43" fmla="*/ 1001419 w 1554079"/>
              <a:gd name="connsiteY43" fmla="*/ 307564 h 1316724"/>
              <a:gd name="connsiteX44" fmla="*/ 1007034 w 1554079"/>
              <a:gd name="connsiteY44" fmla="*/ 306077 h 1316724"/>
              <a:gd name="connsiteX45" fmla="*/ 656607 w 1554079"/>
              <a:gd name="connsiteY45" fmla="*/ 123884 h 1316724"/>
              <a:gd name="connsiteX46" fmla="*/ 760976 w 1554079"/>
              <a:gd name="connsiteY46" fmla="*/ 171456 h 1316724"/>
              <a:gd name="connsiteX47" fmla="*/ 776829 w 1554079"/>
              <a:gd name="connsiteY47" fmla="*/ 175420 h 1316724"/>
              <a:gd name="connsiteX48" fmla="*/ 792683 w 1554079"/>
              <a:gd name="connsiteY48" fmla="*/ 171456 h 1316724"/>
              <a:gd name="connsiteX49" fmla="*/ 895730 w 1554079"/>
              <a:gd name="connsiteY49" fmla="*/ 123884 h 1316724"/>
              <a:gd name="connsiteX50" fmla="*/ 895730 w 1554079"/>
              <a:gd name="connsiteY50" fmla="*/ 195242 h 1316724"/>
              <a:gd name="connsiteX51" fmla="*/ 775508 w 1554079"/>
              <a:gd name="connsiteY51" fmla="*/ 244135 h 1316724"/>
              <a:gd name="connsiteX52" fmla="*/ 656607 w 1554079"/>
              <a:gd name="connsiteY52" fmla="*/ 195242 h 1316724"/>
              <a:gd name="connsiteX53" fmla="*/ 284050 w 1554079"/>
              <a:gd name="connsiteY53" fmla="*/ 106706 h 1316724"/>
              <a:gd name="connsiteX54" fmla="*/ 276124 w 1554079"/>
              <a:gd name="connsiteY54" fmla="*/ 187314 h 1316724"/>
              <a:gd name="connsiteX55" fmla="*/ 253665 w 1554079"/>
              <a:gd name="connsiteY55" fmla="*/ 230921 h 1316724"/>
              <a:gd name="connsiteX56" fmla="*/ 286693 w 1554079"/>
              <a:gd name="connsiteY56" fmla="*/ 204492 h 1316724"/>
              <a:gd name="connsiteX57" fmla="*/ 325005 w 1554079"/>
              <a:gd name="connsiteY57" fmla="*/ 138420 h 1316724"/>
              <a:gd name="connsiteX58" fmla="*/ 402951 w 1554079"/>
              <a:gd name="connsiteY58" fmla="*/ 110670 h 1316724"/>
              <a:gd name="connsiteX59" fmla="*/ 363318 w 1554079"/>
              <a:gd name="connsiteY59" fmla="*/ 182028 h 1316724"/>
              <a:gd name="connsiteX60" fmla="*/ 294619 w 1554079"/>
              <a:gd name="connsiteY60" fmla="*/ 208456 h 1316724"/>
              <a:gd name="connsiteX61" fmla="*/ 251022 w 1554079"/>
              <a:gd name="connsiteY61" fmla="*/ 242814 h 1316724"/>
              <a:gd name="connsiteX62" fmla="*/ 302546 w 1554079"/>
              <a:gd name="connsiteY62" fmla="*/ 219028 h 1316724"/>
              <a:gd name="connsiteX63" fmla="*/ 373887 w 1554079"/>
              <a:gd name="connsiteY63" fmla="*/ 236207 h 1316724"/>
              <a:gd name="connsiteX64" fmla="*/ 295941 w 1554079"/>
              <a:gd name="connsiteY64" fmla="*/ 275850 h 1316724"/>
              <a:gd name="connsiteX65" fmla="*/ 223279 w 1554079"/>
              <a:gd name="connsiteY65" fmla="*/ 270564 h 1316724"/>
              <a:gd name="connsiteX66" fmla="*/ 173076 w 1554079"/>
              <a:gd name="connsiteY66" fmla="*/ 335314 h 1316724"/>
              <a:gd name="connsiteX67" fmla="*/ 165149 w 1554079"/>
              <a:gd name="connsiteY67" fmla="*/ 353814 h 1316724"/>
              <a:gd name="connsiteX68" fmla="*/ 224600 w 1554079"/>
              <a:gd name="connsiteY68" fmla="*/ 304921 h 1316724"/>
              <a:gd name="connsiteX69" fmla="*/ 297262 w 1554079"/>
              <a:gd name="connsiteY69" fmla="*/ 310207 h 1316724"/>
              <a:gd name="connsiteX70" fmla="*/ 231206 w 1554079"/>
              <a:gd name="connsiteY70" fmla="*/ 360422 h 1316724"/>
              <a:gd name="connsiteX71" fmla="*/ 159865 w 1554079"/>
              <a:gd name="connsiteY71" fmla="*/ 367029 h 1316724"/>
              <a:gd name="connsiteX72" fmla="*/ 158544 w 1554079"/>
              <a:gd name="connsiteY72" fmla="*/ 367029 h 1316724"/>
              <a:gd name="connsiteX73" fmla="*/ 157223 w 1554079"/>
              <a:gd name="connsiteY73" fmla="*/ 365707 h 1316724"/>
              <a:gd name="connsiteX74" fmla="*/ 132121 w 1554079"/>
              <a:gd name="connsiteY74" fmla="*/ 418565 h 1316724"/>
              <a:gd name="connsiteX75" fmla="*/ 120231 w 1554079"/>
              <a:gd name="connsiteY75" fmla="*/ 451601 h 1316724"/>
              <a:gd name="connsiteX76" fmla="*/ 166470 w 1554079"/>
              <a:gd name="connsiteY76" fmla="*/ 400065 h 1316724"/>
              <a:gd name="connsiteX77" fmla="*/ 237811 w 1554079"/>
              <a:gd name="connsiteY77" fmla="*/ 392136 h 1316724"/>
              <a:gd name="connsiteX78" fmla="*/ 182324 w 1554079"/>
              <a:gd name="connsiteY78" fmla="*/ 451601 h 1316724"/>
              <a:gd name="connsiteX79" fmla="*/ 114947 w 1554079"/>
              <a:gd name="connsiteY79" fmla="*/ 470101 h 1316724"/>
              <a:gd name="connsiteX80" fmla="*/ 100414 w 1554079"/>
              <a:gd name="connsiteY80" fmla="*/ 536172 h 1316724"/>
              <a:gd name="connsiteX81" fmla="*/ 126837 w 1554079"/>
              <a:gd name="connsiteY81" fmla="*/ 499172 h 1316724"/>
              <a:gd name="connsiteX82" fmla="*/ 195535 w 1554079"/>
              <a:gd name="connsiteY82" fmla="*/ 479351 h 1316724"/>
              <a:gd name="connsiteX83" fmla="*/ 151938 w 1554079"/>
              <a:gd name="connsiteY83" fmla="*/ 546744 h 1316724"/>
              <a:gd name="connsiteX84" fmla="*/ 93809 w 1554079"/>
              <a:gd name="connsiteY84" fmla="*/ 575815 h 1316724"/>
              <a:gd name="connsiteX85" fmla="*/ 89845 w 1554079"/>
              <a:gd name="connsiteY85" fmla="*/ 631316 h 1316724"/>
              <a:gd name="connsiteX86" fmla="*/ 105699 w 1554079"/>
              <a:gd name="connsiteY86" fmla="*/ 603566 h 1316724"/>
              <a:gd name="connsiteX87" fmla="*/ 170434 w 1554079"/>
              <a:gd name="connsiteY87" fmla="*/ 571851 h 1316724"/>
              <a:gd name="connsiteX88" fmla="*/ 140048 w 1554079"/>
              <a:gd name="connsiteY88" fmla="*/ 644530 h 1316724"/>
              <a:gd name="connsiteX89" fmla="*/ 89845 w 1554079"/>
              <a:gd name="connsiteY89" fmla="*/ 682852 h 1316724"/>
              <a:gd name="connsiteX90" fmla="*/ 92488 w 1554079"/>
              <a:gd name="connsiteY90" fmla="*/ 739673 h 1316724"/>
              <a:gd name="connsiteX91" fmla="*/ 100414 w 1554079"/>
              <a:gd name="connsiteY91" fmla="*/ 706638 h 1316724"/>
              <a:gd name="connsiteX92" fmla="*/ 158544 w 1554079"/>
              <a:gd name="connsiteY92" fmla="*/ 664352 h 1316724"/>
              <a:gd name="connsiteX93" fmla="*/ 141369 w 1554079"/>
              <a:gd name="connsiteY93" fmla="*/ 740995 h 1316724"/>
              <a:gd name="connsiteX94" fmla="*/ 95130 w 1554079"/>
              <a:gd name="connsiteY94" fmla="*/ 788566 h 1316724"/>
              <a:gd name="connsiteX95" fmla="*/ 110983 w 1554079"/>
              <a:gd name="connsiteY95" fmla="*/ 857281 h 1316724"/>
              <a:gd name="connsiteX96" fmla="*/ 116268 w 1554079"/>
              <a:gd name="connsiteY96" fmla="*/ 809709 h 1316724"/>
              <a:gd name="connsiteX97" fmla="*/ 167792 w 1554079"/>
              <a:gd name="connsiteY97" fmla="*/ 758174 h 1316724"/>
              <a:gd name="connsiteX98" fmla="*/ 162507 w 1554079"/>
              <a:gd name="connsiteY98" fmla="*/ 837460 h 1316724"/>
              <a:gd name="connsiteX99" fmla="*/ 122873 w 1554079"/>
              <a:gd name="connsiteY99" fmla="*/ 895603 h 1316724"/>
              <a:gd name="connsiteX100" fmla="*/ 157223 w 1554079"/>
              <a:gd name="connsiteY100" fmla="*/ 972246 h 1316724"/>
              <a:gd name="connsiteX101" fmla="*/ 150617 w 1554079"/>
              <a:gd name="connsiteY101" fmla="*/ 910139 h 1316724"/>
              <a:gd name="connsiteX102" fmla="*/ 192893 w 1554079"/>
              <a:gd name="connsiteY102" fmla="*/ 849353 h 1316724"/>
              <a:gd name="connsiteX103" fmla="*/ 202141 w 1554079"/>
              <a:gd name="connsiteY103" fmla="*/ 928639 h 1316724"/>
              <a:gd name="connsiteX104" fmla="*/ 170434 w 1554079"/>
              <a:gd name="connsiteY104" fmla="*/ 994710 h 1316724"/>
              <a:gd name="connsiteX105" fmla="*/ 224600 w 1554079"/>
              <a:gd name="connsiteY105" fmla="*/ 1072675 h 1316724"/>
              <a:gd name="connsiteX106" fmla="*/ 202141 w 1554079"/>
              <a:gd name="connsiteY106" fmla="*/ 1003960 h 1316724"/>
              <a:gd name="connsiteX107" fmla="*/ 233848 w 1554079"/>
              <a:gd name="connsiteY107" fmla="*/ 936567 h 1316724"/>
              <a:gd name="connsiteX108" fmla="*/ 256307 w 1554079"/>
              <a:gd name="connsiteY108" fmla="*/ 1013210 h 1316724"/>
              <a:gd name="connsiteX109" fmla="*/ 236490 w 1554079"/>
              <a:gd name="connsiteY109" fmla="*/ 1085889 h 1316724"/>
              <a:gd name="connsiteX110" fmla="*/ 289335 w 1554079"/>
              <a:gd name="connsiteY110" fmla="*/ 1140068 h 1316724"/>
              <a:gd name="connsiteX111" fmla="*/ 305188 w 1554079"/>
              <a:gd name="connsiteY111" fmla="*/ 1153283 h 1316724"/>
              <a:gd name="connsiteX112" fmla="*/ 306510 w 1554079"/>
              <a:gd name="connsiteY112" fmla="*/ 1154604 h 1316724"/>
              <a:gd name="connsiteX113" fmla="*/ 269518 w 1554079"/>
              <a:gd name="connsiteY113" fmla="*/ 1088532 h 1316724"/>
              <a:gd name="connsiteX114" fmla="*/ 288014 w 1554079"/>
              <a:gd name="connsiteY114" fmla="*/ 1015853 h 1316724"/>
              <a:gd name="connsiteX115" fmla="*/ 323684 w 1554079"/>
              <a:gd name="connsiteY115" fmla="*/ 1088532 h 1316724"/>
              <a:gd name="connsiteX116" fmla="*/ 317078 w 1554079"/>
              <a:gd name="connsiteY116" fmla="*/ 1163854 h 1316724"/>
              <a:gd name="connsiteX117" fmla="*/ 398988 w 1554079"/>
              <a:gd name="connsiteY117" fmla="*/ 1216711 h 1316724"/>
              <a:gd name="connsiteX118" fmla="*/ 351428 w 1554079"/>
              <a:gd name="connsiteY118" fmla="*/ 1158568 h 1316724"/>
              <a:gd name="connsiteX119" fmla="*/ 356712 w 1554079"/>
              <a:gd name="connsiteY119" fmla="*/ 1081925 h 1316724"/>
              <a:gd name="connsiteX120" fmla="*/ 406915 w 1554079"/>
              <a:gd name="connsiteY120" fmla="*/ 1147997 h 1316724"/>
              <a:gd name="connsiteX121" fmla="*/ 416163 w 1554079"/>
              <a:gd name="connsiteY121" fmla="*/ 1224640 h 1316724"/>
              <a:gd name="connsiteX122" fmla="*/ 474292 w 1554079"/>
              <a:gd name="connsiteY122" fmla="*/ 1249747 h 1316724"/>
              <a:gd name="connsiteX123" fmla="*/ 495430 w 1554079"/>
              <a:gd name="connsiteY123" fmla="*/ 1256354 h 1316724"/>
              <a:gd name="connsiteX124" fmla="*/ 449191 w 1554079"/>
              <a:gd name="connsiteY124" fmla="*/ 1215390 h 1316724"/>
              <a:gd name="connsiteX125" fmla="*/ 438622 w 1554079"/>
              <a:gd name="connsiteY125" fmla="*/ 1138747 h 1316724"/>
              <a:gd name="connsiteX126" fmla="*/ 503357 w 1554079"/>
              <a:gd name="connsiteY126" fmla="*/ 1195568 h 1316724"/>
              <a:gd name="connsiteX127" fmla="*/ 528458 w 1554079"/>
              <a:gd name="connsiteY127" fmla="*/ 1266926 h 1316724"/>
              <a:gd name="connsiteX128" fmla="*/ 686993 w 1554079"/>
              <a:gd name="connsiteY128" fmla="*/ 1281462 h 1316724"/>
              <a:gd name="connsiteX129" fmla="*/ 686993 w 1554079"/>
              <a:gd name="connsiteY129" fmla="*/ 1290712 h 1316724"/>
              <a:gd name="connsiteX130" fmla="*/ 525816 w 1554079"/>
              <a:gd name="connsiteY130" fmla="*/ 1274855 h 1316724"/>
              <a:gd name="connsiteX131" fmla="*/ 458439 w 1554079"/>
              <a:gd name="connsiteY131" fmla="*/ 1313176 h 1316724"/>
              <a:gd name="connsiteX132" fmla="*/ 354070 w 1554079"/>
              <a:gd name="connsiteY132" fmla="*/ 1288069 h 1316724"/>
              <a:gd name="connsiteX133" fmla="*/ 429374 w 1554079"/>
              <a:gd name="connsiteY133" fmla="*/ 1256354 h 1316724"/>
              <a:gd name="connsiteX134" fmla="*/ 470227 w 1554079"/>
              <a:gd name="connsiteY134" fmla="*/ 1257632 h 1316724"/>
              <a:gd name="connsiteX135" fmla="*/ 470329 w 1554079"/>
              <a:gd name="connsiteY135" fmla="*/ 1257676 h 1316724"/>
              <a:gd name="connsiteX136" fmla="*/ 471650 w 1554079"/>
              <a:gd name="connsiteY136" fmla="*/ 1257676 h 1316724"/>
              <a:gd name="connsiteX137" fmla="*/ 470227 w 1554079"/>
              <a:gd name="connsiteY137" fmla="*/ 1257632 h 1316724"/>
              <a:gd name="connsiteX138" fmla="*/ 409557 w 1554079"/>
              <a:gd name="connsiteY138" fmla="*/ 1231247 h 1316724"/>
              <a:gd name="connsiteX139" fmla="*/ 342180 w 1554079"/>
              <a:gd name="connsiteY139" fmla="*/ 1255033 h 1316724"/>
              <a:gd name="connsiteX140" fmla="*/ 248380 w 1554079"/>
              <a:gd name="connsiteY140" fmla="*/ 1214069 h 1316724"/>
              <a:gd name="connsiteX141" fmla="*/ 325005 w 1554079"/>
              <a:gd name="connsiteY141" fmla="*/ 1195568 h 1316724"/>
              <a:gd name="connsiteX142" fmla="*/ 356712 w 1554079"/>
              <a:gd name="connsiteY142" fmla="*/ 1202176 h 1316724"/>
              <a:gd name="connsiteX143" fmla="*/ 309152 w 1554079"/>
              <a:gd name="connsiteY143" fmla="*/ 1169140 h 1316724"/>
              <a:gd name="connsiteX144" fmla="*/ 241774 w 1554079"/>
              <a:gd name="connsiteY144" fmla="*/ 1179711 h 1316724"/>
              <a:gd name="connsiteX145" fmla="*/ 158544 w 1554079"/>
              <a:gd name="connsiteY145" fmla="*/ 1124211 h 1316724"/>
              <a:gd name="connsiteX146" fmla="*/ 236490 w 1554079"/>
              <a:gd name="connsiteY146" fmla="*/ 1120247 h 1316724"/>
              <a:gd name="connsiteX147" fmla="*/ 265555 w 1554079"/>
              <a:gd name="connsiteY147" fmla="*/ 1130818 h 1316724"/>
              <a:gd name="connsiteX148" fmla="*/ 227242 w 1554079"/>
              <a:gd name="connsiteY148" fmla="*/ 1091175 h 1316724"/>
              <a:gd name="connsiteX149" fmla="*/ 159865 w 1554079"/>
              <a:gd name="connsiteY149" fmla="*/ 1089854 h 1316724"/>
              <a:gd name="connsiteX150" fmla="*/ 89845 w 1554079"/>
              <a:gd name="connsiteY150" fmla="*/ 1021139 h 1316724"/>
              <a:gd name="connsiteX151" fmla="*/ 166470 w 1554079"/>
              <a:gd name="connsiteY151" fmla="*/ 1030389 h 1316724"/>
              <a:gd name="connsiteX152" fmla="*/ 194214 w 1554079"/>
              <a:gd name="connsiteY152" fmla="*/ 1047568 h 1316724"/>
              <a:gd name="connsiteX153" fmla="*/ 163828 w 1554079"/>
              <a:gd name="connsiteY153" fmla="*/ 999996 h 1316724"/>
              <a:gd name="connsiteX154" fmla="*/ 96451 w 1554079"/>
              <a:gd name="connsiteY154" fmla="*/ 986782 h 1316724"/>
              <a:gd name="connsiteX155" fmla="*/ 39643 w 1554079"/>
              <a:gd name="connsiteY155" fmla="*/ 907496 h 1316724"/>
              <a:gd name="connsiteX156" fmla="*/ 113626 w 1554079"/>
              <a:gd name="connsiteY156" fmla="*/ 929960 h 1316724"/>
              <a:gd name="connsiteX157" fmla="*/ 140048 w 1554079"/>
              <a:gd name="connsiteY157" fmla="*/ 953746 h 1316724"/>
              <a:gd name="connsiteX158" fmla="*/ 117589 w 1554079"/>
              <a:gd name="connsiteY158" fmla="*/ 898246 h 1316724"/>
              <a:gd name="connsiteX159" fmla="*/ 51533 w 1554079"/>
              <a:gd name="connsiteY159" fmla="*/ 874460 h 1316724"/>
              <a:gd name="connsiteX160" fmla="*/ 9257 w 1554079"/>
              <a:gd name="connsiteY160" fmla="*/ 785924 h 1316724"/>
              <a:gd name="connsiteX161" fmla="*/ 76634 w 1554079"/>
              <a:gd name="connsiteY161" fmla="*/ 821602 h 1316724"/>
              <a:gd name="connsiteX162" fmla="*/ 104378 w 1554079"/>
              <a:gd name="connsiteY162" fmla="*/ 858603 h 1316724"/>
              <a:gd name="connsiteX163" fmla="*/ 89845 w 1554079"/>
              <a:gd name="connsiteY163" fmla="*/ 793852 h 1316724"/>
              <a:gd name="connsiteX164" fmla="*/ 26431 w 1554079"/>
              <a:gd name="connsiteY164" fmla="*/ 758174 h 1316724"/>
              <a:gd name="connsiteX165" fmla="*/ 9 w 1554079"/>
              <a:gd name="connsiteY165" fmla="*/ 664352 h 1316724"/>
              <a:gd name="connsiteX166" fmla="*/ 60781 w 1554079"/>
              <a:gd name="connsiteY166" fmla="*/ 711923 h 1316724"/>
              <a:gd name="connsiteX167" fmla="*/ 87203 w 1554079"/>
              <a:gd name="connsiteY167" fmla="*/ 768745 h 1316724"/>
              <a:gd name="connsiteX168" fmla="*/ 84561 w 1554079"/>
              <a:gd name="connsiteY168" fmla="*/ 748923 h 1316724"/>
              <a:gd name="connsiteX169" fmla="*/ 80597 w 1554079"/>
              <a:gd name="connsiteY169" fmla="*/ 686816 h 1316724"/>
              <a:gd name="connsiteX170" fmla="*/ 79276 w 1554079"/>
              <a:gd name="connsiteY170" fmla="*/ 686816 h 1316724"/>
              <a:gd name="connsiteX171" fmla="*/ 25110 w 1554079"/>
              <a:gd name="connsiteY171" fmla="*/ 641887 h 1316724"/>
              <a:gd name="connsiteX172" fmla="*/ 14541 w 1554079"/>
              <a:gd name="connsiteY172" fmla="*/ 544101 h 1316724"/>
              <a:gd name="connsiteX173" fmla="*/ 66065 w 1554079"/>
              <a:gd name="connsiteY173" fmla="*/ 600923 h 1316724"/>
              <a:gd name="connsiteX174" fmla="*/ 83240 w 1554079"/>
              <a:gd name="connsiteY174" fmla="*/ 674923 h 1316724"/>
              <a:gd name="connsiteX175" fmla="*/ 83240 w 1554079"/>
              <a:gd name="connsiteY175" fmla="*/ 670959 h 1316724"/>
              <a:gd name="connsiteX176" fmla="*/ 87203 w 1554079"/>
              <a:gd name="connsiteY176" fmla="*/ 578458 h 1316724"/>
              <a:gd name="connsiteX177" fmla="*/ 40964 w 1554079"/>
              <a:gd name="connsiteY177" fmla="*/ 521637 h 1316724"/>
              <a:gd name="connsiteX178" fmla="*/ 48891 w 1554079"/>
              <a:gd name="connsiteY178" fmla="*/ 422529 h 1316724"/>
              <a:gd name="connsiteX179" fmla="*/ 88524 w 1554079"/>
              <a:gd name="connsiteY179" fmla="*/ 488601 h 1316724"/>
              <a:gd name="connsiteX180" fmla="*/ 93809 w 1554079"/>
              <a:gd name="connsiteY180" fmla="*/ 537494 h 1316724"/>
              <a:gd name="connsiteX181" fmla="*/ 109662 w 1554079"/>
              <a:gd name="connsiteY181" fmla="*/ 467458 h 1316724"/>
              <a:gd name="connsiteX182" fmla="*/ 77955 w 1554079"/>
              <a:gd name="connsiteY182" fmla="*/ 406672 h 1316724"/>
              <a:gd name="connsiteX183" fmla="*/ 104378 w 1554079"/>
              <a:gd name="connsiteY183" fmla="*/ 308886 h 1316724"/>
              <a:gd name="connsiteX184" fmla="*/ 130800 w 1554079"/>
              <a:gd name="connsiteY184" fmla="*/ 381564 h 1316724"/>
              <a:gd name="connsiteX185" fmla="*/ 129479 w 1554079"/>
              <a:gd name="connsiteY185" fmla="*/ 407993 h 1316724"/>
              <a:gd name="connsiteX186" fmla="*/ 151938 w 1554079"/>
              <a:gd name="connsiteY186" fmla="*/ 359100 h 1316724"/>
              <a:gd name="connsiteX187" fmla="*/ 136085 w 1554079"/>
              <a:gd name="connsiteY187" fmla="*/ 295671 h 1316724"/>
              <a:gd name="connsiteX188" fmla="*/ 182324 w 1554079"/>
              <a:gd name="connsiteY188" fmla="*/ 201849 h 1316724"/>
              <a:gd name="connsiteX189" fmla="*/ 192893 w 1554079"/>
              <a:gd name="connsiteY189" fmla="*/ 279814 h 1316724"/>
              <a:gd name="connsiteX190" fmla="*/ 187608 w 1554079"/>
              <a:gd name="connsiteY190" fmla="*/ 303600 h 1316724"/>
              <a:gd name="connsiteX191" fmla="*/ 220637 w 1554079"/>
              <a:gd name="connsiteY191" fmla="*/ 263957 h 1316724"/>
              <a:gd name="connsiteX192" fmla="*/ 216673 w 1554079"/>
              <a:gd name="connsiteY192" fmla="*/ 193921 h 1316724"/>
              <a:gd name="connsiteX193" fmla="*/ 284050 w 1554079"/>
              <a:gd name="connsiteY193" fmla="*/ 106706 h 1316724"/>
              <a:gd name="connsiteX194" fmla="*/ 1272250 w 1554079"/>
              <a:gd name="connsiteY194" fmla="*/ 105384 h 1316724"/>
              <a:gd name="connsiteX195" fmla="*/ 1339627 w 1554079"/>
              <a:gd name="connsiteY195" fmla="*/ 191277 h 1316724"/>
              <a:gd name="connsiteX196" fmla="*/ 1335664 w 1554079"/>
              <a:gd name="connsiteY196" fmla="*/ 261313 h 1316724"/>
              <a:gd name="connsiteX197" fmla="*/ 1368692 w 1554079"/>
              <a:gd name="connsiteY197" fmla="*/ 300956 h 1316724"/>
              <a:gd name="connsiteX198" fmla="*/ 1363407 w 1554079"/>
              <a:gd name="connsiteY198" fmla="*/ 277171 h 1316724"/>
              <a:gd name="connsiteX199" fmla="*/ 1373976 w 1554079"/>
              <a:gd name="connsiteY199" fmla="*/ 199206 h 1316724"/>
              <a:gd name="connsiteX200" fmla="*/ 1420216 w 1554079"/>
              <a:gd name="connsiteY200" fmla="*/ 293028 h 1316724"/>
              <a:gd name="connsiteX201" fmla="*/ 1404362 w 1554079"/>
              <a:gd name="connsiteY201" fmla="*/ 356457 h 1316724"/>
              <a:gd name="connsiteX202" fmla="*/ 1426821 w 1554079"/>
              <a:gd name="connsiteY202" fmla="*/ 405350 h 1316724"/>
              <a:gd name="connsiteX203" fmla="*/ 1425500 w 1554079"/>
              <a:gd name="connsiteY203" fmla="*/ 378921 h 1316724"/>
              <a:gd name="connsiteX204" fmla="*/ 1451923 w 1554079"/>
              <a:gd name="connsiteY204" fmla="*/ 306242 h 1316724"/>
              <a:gd name="connsiteX205" fmla="*/ 1478345 w 1554079"/>
              <a:gd name="connsiteY205" fmla="*/ 404028 h 1316724"/>
              <a:gd name="connsiteX206" fmla="*/ 1446638 w 1554079"/>
              <a:gd name="connsiteY206" fmla="*/ 464814 h 1316724"/>
              <a:gd name="connsiteX207" fmla="*/ 1462491 w 1554079"/>
              <a:gd name="connsiteY207" fmla="*/ 534850 h 1316724"/>
              <a:gd name="connsiteX208" fmla="*/ 1467776 w 1554079"/>
              <a:gd name="connsiteY208" fmla="*/ 485957 h 1316724"/>
              <a:gd name="connsiteX209" fmla="*/ 1507410 w 1554079"/>
              <a:gd name="connsiteY209" fmla="*/ 419886 h 1316724"/>
              <a:gd name="connsiteX210" fmla="*/ 1515336 w 1554079"/>
              <a:gd name="connsiteY210" fmla="*/ 518993 h 1316724"/>
              <a:gd name="connsiteX211" fmla="*/ 1469097 w 1554079"/>
              <a:gd name="connsiteY211" fmla="*/ 575815 h 1316724"/>
              <a:gd name="connsiteX212" fmla="*/ 1473060 w 1554079"/>
              <a:gd name="connsiteY212" fmla="*/ 668315 h 1316724"/>
              <a:gd name="connsiteX213" fmla="*/ 1473060 w 1554079"/>
              <a:gd name="connsiteY213" fmla="*/ 672280 h 1316724"/>
              <a:gd name="connsiteX214" fmla="*/ 1490235 w 1554079"/>
              <a:gd name="connsiteY214" fmla="*/ 598279 h 1316724"/>
              <a:gd name="connsiteX215" fmla="*/ 1541759 w 1554079"/>
              <a:gd name="connsiteY215" fmla="*/ 541458 h 1316724"/>
              <a:gd name="connsiteX216" fmla="*/ 1531190 w 1554079"/>
              <a:gd name="connsiteY216" fmla="*/ 639244 h 1316724"/>
              <a:gd name="connsiteX217" fmla="*/ 1474382 w 1554079"/>
              <a:gd name="connsiteY217" fmla="*/ 686815 h 1316724"/>
              <a:gd name="connsiteX218" fmla="*/ 1473060 w 1554079"/>
              <a:gd name="connsiteY218" fmla="*/ 686815 h 1316724"/>
              <a:gd name="connsiteX219" fmla="*/ 1469097 w 1554079"/>
              <a:gd name="connsiteY219" fmla="*/ 748923 h 1316724"/>
              <a:gd name="connsiteX220" fmla="*/ 1466455 w 1554079"/>
              <a:gd name="connsiteY220" fmla="*/ 768744 h 1316724"/>
              <a:gd name="connsiteX221" fmla="*/ 1492877 w 1554079"/>
              <a:gd name="connsiteY221" fmla="*/ 711923 h 1316724"/>
              <a:gd name="connsiteX222" fmla="*/ 1553649 w 1554079"/>
              <a:gd name="connsiteY222" fmla="*/ 665672 h 1316724"/>
              <a:gd name="connsiteX223" fmla="*/ 1527226 w 1554079"/>
              <a:gd name="connsiteY223" fmla="*/ 759494 h 1316724"/>
              <a:gd name="connsiteX224" fmla="*/ 1463813 w 1554079"/>
              <a:gd name="connsiteY224" fmla="*/ 795173 h 1316724"/>
              <a:gd name="connsiteX225" fmla="*/ 1449280 w 1554079"/>
              <a:gd name="connsiteY225" fmla="*/ 859923 h 1316724"/>
              <a:gd name="connsiteX226" fmla="*/ 1477024 w 1554079"/>
              <a:gd name="connsiteY226" fmla="*/ 822923 h 1316724"/>
              <a:gd name="connsiteX227" fmla="*/ 1544401 w 1554079"/>
              <a:gd name="connsiteY227" fmla="*/ 787244 h 1316724"/>
              <a:gd name="connsiteX228" fmla="*/ 1502125 w 1554079"/>
              <a:gd name="connsiteY228" fmla="*/ 875781 h 1316724"/>
              <a:gd name="connsiteX229" fmla="*/ 1436069 w 1554079"/>
              <a:gd name="connsiteY229" fmla="*/ 903531 h 1316724"/>
              <a:gd name="connsiteX230" fmla="*/ 1413610 w 1554079"/>
              <a:gd name="connsiteY230" fmla="*/ 959031 h 1316724"/>
              <a:gd name="connsiteX231" fmla="*/ 1441353 w 1554079"/>
              <a:gd name="connsiteY231" fmla="*/ 933924 h 1316724"/>
              <a:gd name="connsiteX232" fmla="*/ 1514015 w 1554079"/>
              <a:gd name="connsiteY232" fmla="*/ 911459 h 1316724"/>
              <a:gd name="connsiteX233" fmla="*/ 1457207 w 1554079"/>
              <a:gd name="connsiteY233" fmla="*/ 990745 h 1316724"/>
              <a:gd name="connsiteX234" fmla="*/ 1389830 w 1554079"/>
              <a:gd name="connsiteY234" fmla="*/ 1003960 h 1316724"/>
              <a:gd name="connsiteX235" fmla="*/ 1359444 w 1554079"/>
              <a:gd name="connsiteY235" fmla="*/ 1050210 h 1316724"/>
              <a:gd name="connsiteX236" fmla="*/ 1387187 w 1554079"/>
              <a:gd name="connsiteY236" fmla="*/ 1033031 h 1316724"/>
              <a:gd name="connsiteX237" fmla="*/ 1463813 w 1554079"/>
              <a:gd name="connsiteY237" fmla="*/ 1023781 h 1316724"/>
              <a:gd name="connsiteX238" fmla="*/ 1393793 w 1554079"/>
              <a:gd name="connsiteY238" fmla="*/ 1092496 h 1316724"/>
              <a:gd name="connsiteX239" fmla="*/ 1326416 w 1554079"/>
              <a:gd name="connsiteY239" fmla="*/ 1093817 h 1316724"/>
              <a:gd name="connsiteX240" fmla="*/ 1288103 w 1554079"/>
              <a:gd name="connsiteY240" fmla="*/ 1133461 h 1316724"/>
              <a:gd name="connsiteX241" fmla="*/ 1317168 w 1554079"/>
              <a:gd name="connsiteY241" fmla="*/ 1122889 h 1316724"/>
              <a:gd name="connsiteX242" fmla="*/ 1395114 w 1554079"/>
              <a:gd name="connsiteY242" fmla="*/ 1126853 h 1316724"/>
              <a:gd name="connsiteX243" fmla="*/ 1311883 w 1554079"/>
              <a:gd name="connsiteY243" fmla="*/ 1182354 h 1316724"/>
              <a:gd name="connsiteX244" fmla="*/ 1244506 w 1554079"/>
              <a:gd name="connsiteY244" fmla="*/ 1171782 h 1316724"/>
              <a:gd name="connsiteX245" fmla="*/ 1196946 w 1554079"/>
              <a:gd name="connsiteY245" fmla="*/ 1204818 h 1316724"/>
              <a:gd name="connsiteX246" fmla="*/ 1228653 w 1554079"/>
              <a:gd name="connsiteY246" fmla="*/ 1198211 h 1316724"/>
              <a:gd name="connsiteX247" fmla="*/ 1305278 w 1554079"/>
              <a:gd name="connsiteY247" fmla="*/ 1216711 h 1316724"/>
              <a:gd name="connsiteX248" fmla="*/ 1211478 w 1554079"/>
              <a:gd name="connsiteY248" fmla="*/ 1257675 h 1316724"/>
              <a:gd name="connsiteX249" fmla="*/ 1144101 w 1554079"/>
              <a:gd name="connsiteY249" fmla="*/ 1233890 h 1316724"/>
              <a:gd name="connsiteX250" fmla="*/ 1083431 w 1554079"/>
              <a:gd name="connsiteY250" fmla="*/ 1260274 h 1316724"/>
              <a:gd name="connsiteX251" fmla="*/ 1082008 w 1554079"/>
              <a:gd name="connsiteY251" fmla="*/ 1260318 h 1316724"/>
              <a:gd name="connsiteX252" fmla="*/ 1083329 w 1554079"/>
              <a:gd name="connsiteY252" fmla="*/ 1260318 h 1316724"/>
              <a:gd name="connsiteX253" fmla="*/ 1083431 w 1554079"/>
              <a:gd name="connsiteY253" fmla="*/ 1260274 h 1316724"/>
              <a:gd name="connsiteX254" fmla="*/ 1124284 w 1554079"/>
              <a:gd name="connsiteY254" fmla="*/ 1258997 h 1316724"/>
              <a:gd name="connsiteX255" fmla="*/ 1199588 w 1554079"/>
              <a:gd name="connsiteY255" fmla="*/ 1290711 h 1316724"/>
              <a:gd name="connsiteX256" fmla="*/ 1095219 w 1554079"/>
              <a:gd name="connsiteY256" fmla="*/ 1315819 h 1316724"/>
              <a:gd name="connsiteX257" fmla="*/ 1027842 w 1554079"/>
              <a:gd name="connsiteY257" fmla="*/ 1277497 h 1316724"/>
              <a:gd name="connsiteX258" fmla="*/ 866665 w 1554079"/>
              <a:gd name="connsiteY258" fmla="*/ 1293354 h 1316724"/>
              <a:gd name="connsiteX259" fmla="*/ 866665 w 1554079"/>
              <a:gd name="connsiteY259" fmla="*/ 1284104 h 1316724"/>
              <a:gd name="connsiteX260" fmla="*/ 1025200 w 1554079"/>
              <a:gd name="connsiteY260" fmla="*/ 1268247 h 1316724"/>
              <a:gd name="connsiteX261" fmla="*/ 1050301 w 1554079"/>
              <a:gd name="connsiteY261" fmla="*/ 1196889 h 1316724"/>
              <a:gd name="connsiteX262" fmla="*/ 1115036 w 1554079"/>
              <a:gd name="connsiteY262" fmla="*/ 1140068 h 1316724"/>
              <a:gd name="connsiteX263" fmla="*/ 1104467 w 1554079"/>
              <a:gd name="connsiteY263" fmla="*/ 1216711 h 1316724"/>
              <a:gd name="connsiteX264" fmla="*/ 1058228 w 1554079"/>
              <a:gd name="connsiteY264" fmla="*/ 1257675 h 1316724"/>
              <a:gd name="connsiteX265" fmla="*/ 1079366 w 1554079"/>
              <a:gd name="connsiteY265" fmla="*/ 1251068 h 1316724"/>
              <a:gd name="connsiteX266" fmla="*/ 1137495 w 1554079"/>
              <a:gd name="connsiteY266" fmla="*/ 1225961 h 1316724"/>
              <a:gd name="connsiteX267" fmla="*/ 1146743 w 1554079"/>
              <a:gd name="connsiteY267" fmla="*/ 1149318 h 1316724"/>
              <a:gd name="connsiteX268" fmla="*/ 1196946 w 1554079"/>
              <a:gd name="connsiteY268" fmla="*/ 1083246 h 1316724"/>
              <a:gd name="connsiteX269" fmla="*/ 1202230 w 1554079"/>
              <a:gd name="connsiteY269" fmla="*/ 1159889 h 1316724"/>
              <a:gd name="connsiteX270" fmla="*/ 1154670 w 1554079"/>
              <a:gd name="connsiteY270" fmla="*/ 1218032 h 1316724"/>
              <a:gd name="connsiteX271" fmla="*/ 1236579 w 1554079"/>
              <a:gd name="connsiteY271" fmla="*/ 1165175 h 1316724"/>
              <a:gd name="connsiteX272" fmla="*/ 1229974 w 1554079"/>
              <a:gd name="connsiteY272" fmla="*/ 1089853 h 1316724"/>
              <a:gd name="connsiteX273" fmla="*/ 1265644 w 1554079"/>
              <a:gd name="connsiteY273" fmla="*/ 1017174 h 1316724"/>
              <a:gd name="connsiteX274" fmla="*/ 1284140 w 1554079"/>
              <a:gd name="connsiteY274" fmla="*/ 1089853 h 1316724"/>
              <a:gd name="connsiteX275" fmla="*/ 1247148 w 1554079"/>
              <a:gd name="connsiteY275" fmla="*/ 1155925 h 1316724"/>
              <a:gd name="connsiteX276" fmla="*/ 1248470 w 1554079"/>
              <a:gd name="connsiteY276" fmla="*/ 1154603 h 1316724"/>
              <a:gd name="connsiteX277" fmla="*/ 1264323 w 1554079"/>
              <a:gd name="connsiteY277" fmla="*/ 1141389 h 1316724"/>
              <a:gd name="connsiteX278" fmla="*/ 1317168 w 1554079"/>
              <a:gd name="connsiteY278" fmla="*/ 1087210 h 1316724"/>
              <a:gd name="connsiteX279" fmla="*/ 1297351 w 1554079"/>
              <a:gd name="connsiteY279" fmla="*/ 1014531 h 1316724"/>
              <a:gd name="connsiteX280" fmla="*/ 1319810 w 1554079"/>
              <a:gd name="connsiteY280" fmla="*/ 937888 h 1316724"/>
              <a:gd name="connsiteX281" fmla="*/ 1351517 w 1554079"/>
              <a:gd name="connsiteY281" fmla="*/ 1005281 h 1316724"/>
              <a:gd name="connsiteX282" fmla="*/ 1329058 w 1554079"/>
              <a:gd name="connsiteY282" fmla="*/ 1073996 h 1316724"/>
              <a:gd name="connsiteX283" fmla="*/ 1383224 w 1554079"/>
              <a:gd name="connsiteY283" fmla="*/ 996031 h 1316724"/>
              <a:gd name="connsiteX284" fmla="*/ 1351517 w 1554079"/>
              <a:gd name="connsiteY284" fmla="*/ 929959 h 1316724"/>
              <a:gd name="connsiteX285" fmla="*/ 1360765 w 1554079"/>
              <a:gd name="connsiteY285" fmla="*/ 850673 h 1316724"/>
              <a:gd name="connsiteX286" fmla="*/ 1403041 w 1554079"/>
              <a:gd name="connsiteY286" fmla="*/ 911459 h 1316724"/>
              <a:gd name="connsiteX287" fmla="*/ 1396435 w 1554079"/>
              <a:gd name="connsiteY287" fmla="*/ 973567 h 1316724"/>
              <a:gd name="connsiteX288" fmla="*/ 1430785 w 1554079"/>
              <a:gd name="connsiteY288" fmla="*/ 896924 h 1316724"/>
              <a:gd name="connsiteX289" fmla="*/ 1391151 w 1554079"/>
              <a:gd name="connsiteY289" fmla="*/ 838780 h 1316724"/>
              <a:gd name="connsiteX290" fmla="*/ 1385866 w 1554079"/>
              <a:gd name="connsiteY290" fmla="*/ 759494 h 1316724"/>
              <a:gd name="connsiteX291" fmla="*/ 1437390 w 1554079"/>
              <a:gd name="connsiteY291" fmla="*/ 811030 h 1316724"/>
              <a:gd name="connsiteX292" fmla="*/ 1442675 w 1554079"/>
              <a:gd name="connsiteY292" fmla="*/ 858602 h 1316724"/>
              <a:gd name="connsiteX293" fmla="*/ 1458528 w 1554079"/>
              <a:gd name="connsiteY293" fmla="*/ 789887 h 1316724"/>
              <a:gd name="connsiteX294" fmla="*/ 1412289 w 1554079"/>
              <a:gd name="connsiteY294" fmla="*/ 742316 h 1316724"/>
              <a:gd name="connsiteX295" fmla="*/ 1395114 w 1554079"/>
              <a:gd name="connsiteY295" fmla="*/ 665672 h 1316724"/>
              <a:gd name="connsiteX296" fmla="*/ 1453244 w 1554079"/>
              <a:gd name="connsiteY296" fmla="*/ 707958 h 1316724"/>
              <a:gd name="connsiteX297" fmla="*/ 1463813 w 1554079"/>
              <a:gd name="connsiteY297" fmla="*/ 738351 h 1316724"/>
              <a:gd name="connsiteX298" fmla="*/ 1466455 w 1554079"/>
              <a:gd name="connsiteY298" fmla="*/ 681530 h 1316724"/>
              <a:gd name="connsiteX299" fmla="*/ 1416252 w 1554079"/>
              <a:gd name="connsiteY299" fmla="*/ 643208 h 1316724"/>
              <a:gd name="connsiteX300" fmla="*/ 1385866 w 1554079"/>
              <a:gd name="connsiteY300" fmla="*/ 570529 h 1316724"/>
              <a:gd name="connsiteX301" fmla="*/ 1450601 w 1554079"/>
              <a:gd name="connsiteY301" fmla="*/ 602244 h 1316724"/>
              <a:gd name="connsiteX302" fmla="*/ 1466455 w 1554079"/>
              <a:gd name="connsiteY302" fmla="*/ 629994 h 1316724"/>
              <a:gd name="connsiteX303" fmla="*/ 1462491 w 1554079"/>
              <a:gd name="connsiteY303" fmla="*/ 574493 h 1316724"/>
              <a:gd name="connsiteX304" fmla="*/ 1404362 w 1554079"/>
              <a:gd name="connsiteY304" fmla="*/ 545422 h 1316724"/>
              <a:gd name="connsiteX305" fmla="*/ 1360765 w 1554079"/>
              <a:gd name="connsiteY305" fmla="*/ 478029 h 1316724"/>
              <a:gd name="connsiteX306" fmla="*/ 1429463 w 1554079"/>
              <a:gd name="connsiteY306" fmla="*/ 497850 h 1316724"/>
              <a:gd name="connsiteX307" fmla="*/ 1455886 w 1554079"/>
              <a:gd name="connsiteY307" fmla="*/ 534850 h 1316724"/>
              <a:gd name="connsiteX308" fmla="*/ 1441353 w 1554079"/>
              <a:gd name="connsiteY308" fmla="*/ 468779 h 1316724"/>
              <a:gd name="connsiteX309" fmla="*/ 1373976 w 1554079"/>
              <a:gd name="connsiteY309" fmla="*/ 450279 h 1316724"/>
              <a:gd name="connsiteX310" fmla="*/ 1318489 w 1554079"/>
              <a:gd name="connsiteY310" fmla="*/ 390814 h 1316724"/>
              <a:gd name="connsiteX311" fmla="*/ 1389830 w 1554079"/>
              <a:gd name="connsiteY311" fmla="*/ 398743 h 1316724"/>
              <a:gd name="connsiteX312" fmla="*/ 1436069 w 1554079"/>
              <a:gd name="connsiteY312" fmla="*/ 450279 h 1316724"/>
              <a:gd name="connsiteX313" fmla="*/ 1424179 w 1554079"/>
              <a:gd name="connsiteY313" fmla="*/ 417243 h 1316724"/>
              <a:gd name="connsiteX314" fmla="*/ 1399078 w 1554079"/>
              <a:gd name="connsiteY314" fmla="*/ 364385 h 1316724"/>
              <a:gd name="connsiteX315" fmla="*/ 1397756 w 1554079"/>
              <a:gd name="connsiteY315" fmla="*/ 365707 h 1316724"/>
              <a:gd name="connsiteX316" fmla="*/ 1396435 w 1554079"/>
              <a:gd name="connsiteY316" fmla="*/ 365707 h 1316724"/>
              <a:gd name="connsiteX317" fmla="*/ 1325095 w 1554079"/>
              <a:gd name="connsiteY317" fmla="*/ 359100 h 1316724"/>
              <a:gd name="connsiteX318" fmla="*/ 1259039 w 1554079"/>
              <a:gd name="connsiteY318" fmla="*/ 308885 h 1316724"/>
              <a:gd name="connsiteX319" fmla="*/ 1331700 w 1554079"/>
              <a:gd name="connsiteY319" fmla="*/ 303599 h 1316724"/>
              <a:gd name="connsiteX320" fmla="*/ 1391151 w 1554079"/>
              <a:gd name="connsiteY320" fmla="*/ 352492 h 1316724"/>
              <a:gd name="connsiteX321" fmla="*/ 1383224 w 1554079"/>
              <a:gd name="connsiteY321" fmla="*/ 333992 h 1316724"/>
              <a:gd name="connsiteX322" fmla="*/ 1333021 w 1554079"/>
              <a:gd name="connsiteY322" fmla="*/ 269242 h 1316724"/>
              <a:gd name="connsiteX323" fmla="*/ 1260360 w 1554079"/>
              <a:gd name="connsiteY323" fmla="*/ 274528 h 1316724"/>
              <a:gd name="connsiteX324" fmla="*/ 1182413 w 1554079"/>
              <a:gd name="connsiteY324" fmla="*/ 234885 h 1316724"/>
              <a:gd name="connsiteX325" fmla="*/ 1253754 w 1554079"/>
              <a:gd name="connsiteY325" fmla="*/ 217706 h 1316724"/>
              <a:gd name="connsiteX326" fmla="*/ 1305278 w 1554079"/>
              <a:gd name="connsiteY326" fmla="*/ 241492 h 1316724"/>
              <a:gd name="connsiteX327" fmla="*/ 1261681 w 1554079"/>
              <a:gd name="connsiteY327" fmla="*/ 207134 h 1316724"/>
              <a:gd name="connsiteX328" fmla="*/ 1192982 w 1554079"/>
              <a:gd name="connsiteY328" fmla="*/ 180706 h 1316724"/>
              <a:gd name="connsiteX329" fmla="*/ 1153349 w 1554079"/>
              <a:gd name="connsiteY329" fmla="*/ 109348 h 1316724"/>
              <a:gd name="connsiteX330" fmla="*/ 1231295 w 1554079"/>
              <a:gd name="connsiteY330" fmla="*/ 137098 h 1316724"/>
              <a:gd name="connsiteX331" fmla="*/ 1269607 w 1554079"/>
              <a:gd name="connsiteY331" fmla="*/ 203170 h 1316724"/>
              <a:gd name="connsiteX332" fmla="*/ 1302636 w 1554079"/>
              <a:gd name="connsiteY332" fmla="*/ 229599 h 1316724"/>
              <a:gd name="connsiteX333" fmla="*/ 1280177 w 1554079"/>
              <a:gd name="connsiteY333" fmla="*/ 185992 h 1316724"/>
              <a:gd name="connsiteX334" fmla="*/ 1272250 w 1554079"/>
              <a:gd name="connsiteY334" fmla="*/ 105384 h 1316724"/>
              <a:gd name="connsiteX335" fmla="*/ 768902 w 1554079"/>
              <a:gd name="connsiteY335" fmla="*/ 991 h 1316724"/>
              <a:gd name="connsiteX336" fmla="*/ 784756 w 1554079"/>
              <a:gd name="connsiteY336" fmla="*/ 991 h 1316724"/>
              <a:gd name="connsiteX337" fmla="*/ 951217 w 1554079"/>
              <a:gd name="connsiteY337" fmla="*/ 77634 h 1316724"/>
              <a:gd name="connsiteX338" fmla="*/ 951217 w 1554079"/>
              <a:gd name="connsiteY338" fmla="*/ 86884 h 1316724"/>
              <a:gd name="connsiteX339" fmla="*/ 784756 w 1554079"/>
              <a:gd name="connsiteY339" fmla="*/ 163528 h 1316724"/>
              <a:gd name="connsiteX340" fmla="*/ 768902 w 1554079"/>
              <a:gd name="connsiteY340" fmla="*/ 163528 h 1316724"/>
              <a:gd name="connsiteX341" fmla="*/ 602441 w 1554079"/>
              <a:gd name="connsiteY341" fmla="*/ 86884 h 1316724"/>
              <a:gd name="connsiteX342" fmla="*/ 602441 w 1554079"/>
              <a:gd name="connsiteY342" fmla="*/ 77634 h 131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</a:cxnLst>
            <a:rect l="l" t="t" r="r" b="b"/>
            <a:pathLst>
              <a:path w="3601" h="3604">
                <a:moveTo>
                  <a:pt x="2397" y="1401"/>
                </a:moveTo>
                <a:cubicBezTo>
                  <a:pt x="2408" y="1395"/>
                  <a:pt x="2422" y="1405"/>
                  <a:pt x="2422" y="1418"/>
                </a:cubicBezTo>
                <a:lnTo>
                  <a:pt x="2422" y="2265"/>
                </a:lnTo>
                <a:cubicBezTo>
                  <a:pt x="2422" y="2273"/>
                  <a:pt x="2418" y="2279"/>
                  <a:pt x="2412" y="2282"/>
                </a:cubicBezTo>
                <a:lnTo>
                  <a:pt x="1852" y="2525"/>
                </a:lnTo>
                <a:cubicBezTo>
                  <a:pt x="1842" y="2531"/>
                  <a:pt x="1827" y="2521"/>
                  <a:pt x="1827" y="2508"/>
                </a:cubicBezTo>
                <a:lnTo>
                  <a:pt x="1827" y="1661"/>
                </a:lnTo>
                <a:cubicBezTo>
                  <a:pt x="1827" y="1655"/>
                  <a:pt x="1831" y="1647"/>
                  <a:pt x="1838" y="1645"/>
                </a:cubicBezTo>
                <a:lnTo>
                  <a:pt x="2397" y="1401"/>
                </a:lnTo>
                <a:close/>
                <a:moveTo>
                  <a:pt x="1205" y="1401"/>
                </a:moveTo>
                <a:lnTo>
                  <a:pt x="1763" y="1645"/>
                </a:lnTo>
                <a:cubicBezTo>
                  <a:pt x="1771" y="1647"/>
                  <a:pt x="1775" y="1653"/>
                  <a:pt x="1775" y="1661"/>
                </a:cubicBezTo>
                <a:lnTo>
                  <a:pt x="1775" y="2508"/>
                </a:lnTo>
                <a:cubicBezTo>
                  <a:pt x="1775" y="2521"/>
                  <a:pt x="1763" y="2531"/>
                  <a:pt x="1750" y="2525"/>
                </a:cubicBezTo>
                <a:lnTo>
                  <a:pt x="1191" y="2282"/>
                </a:lnTo>
                <a:cubicBezTo>
                  <a:pt x="1184" y="2279"/>
                  <a:pt x="1180" y="2273"/>
                  <a:pt x="1180" y="2265"/>
                </a:cubicBezTo>
                <a:lnTo>
                  <a:pt x="1180" y="1418"/>
                </a:lnTo>
                <a:cubicBezTo>
                  <a:pt x="1180" y="1405"/>
                  <a:pt x="1193" y="1395"/>
                  <a:pt x="1205" y="1401"/>
                </a:cubicBezTo>
                <a:close/>
                <a:moveTo>
                  <a:pt x="1316" y="1315"/>
                </a:moveTo>
                <a:cubicBezTo>
                  <a:pt x="1319" y="1314"/>
                  <a:pt x="1323" y="1314"/>
                  <a:pt x="1326" y="1316"/>
                </a:cubicBezTo>
                <a:lnTo>
                  <a:pt x="1775" y="1614"/>
                </a:lnTo>
                <a:lnTo>
                  <a:pt x="1317" y="1416"/>
                </a:lnTo>
                <a:cubicBezTo>
                  <a:pt x="1313" y="1414"/>
                  <a:pt x="1311" y="1412"/>
                  <a:pt x="1311" y="1408"/>
                </a:cubicBezTo>
                <a:lnTo>
                  <a:pt x="1311" y="1322"/>
                </a:lnTo>
                <a:cubicBezTo>
                  <a:pt x="1311" y="1319"/>
                  <a:pt x="1313" y="1316"/>
                  <a:pt x="1316" y="1315"/>
                </a:cubicBezTo>
                <a:close/>
                <a:moveTo>
                  <a:pt x="2284" y="1313"/>
                </a:moveTo>
                <a:cubicBezTo>
                  <a:pt x="2287" y="1315"/>
                  <a:pt x="2289" y="1318"/>
                  <a:pt x="2289" y="1322"/>
                </a:cubicBezTo>
                <a:lnTo>
                  <a:pt x="2289" y="1408"/>
                </a:lnTo>
                <a:cubicBezTo>
                  <a:pt x="2289" y="1412"/>
                  <a:pt x="2287" y="1414"/>
                  <a:pt x="2283" y="1416"/>
                </a:cubicBezTo>
                <a:lnTo>
                  <a:pt x="1827" y="1614"/>
                </a:lnTo>
                <a:lnTo>
                  <a:pt x="2274" y="1314"/>
                </a:lnTo>
                <a:cubicBezTo>
                  <a:pt x="2278" y="1312"/>
                  <a:pt x="2281" y="1312"/>
                  <a:pt x="2284" y="1313"/>
                </a:cubicBezTo>
                <a:close/>
                <a:moveTo>
                  <a:pt x="1438" y="1247"/>
                </a:moveTo>
                <a:cubicBezTo>
                  <a:pt x="1441" y="1246"/>
                  <a:pt x="1445" y="1246"/>
                  <a:pt x="1448" y="1249"/>
                </a:cubicBezTo>
                <a:lnTo>
                  <a:pt x="1775" y="1562"/>
                </a:lnTo>
                <a:lnTo>
                  <a:pt x="1436" y="1339"/>
                </a:lnTo>
                <a:cubicBezTo>
                  <a:pt x="1434" y="1337"/>
                  <a:pt x="1432" y="1333"/>
                  <a:pt x="1432" y="1331"/>
                </a:cubicBezTo>
                <a:lnTo>
                  <a:pt x="1432" y="1256"/>
                </a:lnTo>
                <a:cubicBezTo>
                  <a:pt x="1432" y="1251"/>
                  <a:pt x="1434" y="1248"/>
                  <a:pt x="1438" y="1247"/>
                </a:cubicBezTo>
                <a:close/>
                <a:moveTo>
                  <a:pt x="2163" y="1247"/>
                </a:moveTo>
                <a:cubicBezTo>
                  <a:pt x="2166" y="1248"/>
                  <a:pt x="2168" y="1251"/>
                  <a:pt x="2168" y="1256"/>
                </a:cubicBezTo>
                <a:lnTo>
                  <a:pt x="2168" y="1331"/>
                </a:lnTo>
                <a:cubicBezTo>
                  <a:pt x="2168" y="1335"/>
                  <a:pt x="2166" y="1337"/>
                  <a:pt x="2164" y="1339"/>
                </a:cubicBezTo>
                <a:lnTo>
                  <a:pt x="1827" y="1562"/>
                </a:lnTo>
                <a:lnTo>
                  <a:pt x="2154" y="1249"/>
                </a:lnTo>
                <a:cubicBezTo>
                  <a:pt x="2156" y="1246"/>
                  <a:pt x="2160" y="1246"/>
                  <a:pt x="2163" y="1247"/>
                </a:cubicBezTo>
                <a:close/>
                <a:moveTo>
                  <a:pt x="1611" y="960"/>
                </a:moveTo>
                <a:lnTo>
                  <a:pt x="1775" y="1035"/>
                </a:lnTo>
                <a:cubicBezTo>
                  <a:pt x="1783" y="1039"/>
                  <a:pt x="1792" y="1041"/>
                  <a:pt x="1800" y="1041"/>
                </a:cubicBezTo>
                <a:cubicBezTo>
                  <a:pt x="1808" y="1041"/>
                  <a:pt x="1817" y="1039"/>
                  <a:pt x="1825" y="1035"/>
                </a:cubicBezTo>
                <a:lnTo>
                  <a:pt x="1987" y="960"/>
                </a:lnTo>
                <a:lnTo>
                  <a:pt x="1987" y="1072"/>
                </a:lnTo>
                <a:cubicBezTo>
                  <a:pt x="1987" y="1116"/>
                  <a:pt x="1902" y="1149"/>
                  <a:pt x="1798" y="1149"/>
                </a:cubicBezTo>
                <a:cubicBezTo>
                  <a:pt x="1694" y="1149"/>
                  <a:pt x="1611" y="1114"/>
                  <a:pt x="1611" y="1072"/>
                </a:cubicBezTo>
                <a:lnTo>
                  <a:pt x="1611" y="960"/>
                </a:lnTo>
                <a:close/>
                <a:moveTo>
                  <a:pt x="1024" y="933"/>
                </a:moveTo>
                <a:cubicBezTo>
                  <a:pt x="1024" y="933"/>
                  <a:pt x="1039" y="989"/>
                  <a:pt x="1012" y="1060"/>
                </a:cubicBezTo>
                <a:cubicBezTo>
                  <a:pt x="1001" y="1085"/>
                  <a:pt x="989" y="1108"/>
                  <a:pt x="976" y="1129"/>
                </a:cubicBezTo>
                <a:cubicBezTo>
                  <a:pt x="993" y="1114"/>
                  <a:pt x="1010" y="1100"/>
                  <a:pt x="1028" y="1087"/>
                </a:cubicBezTo>
                <a:cubicBezTo>
                  <a:pt x="1032" y="1066"/>
                  <a:pt x="1049" y="1016"/>
                  <a:pt x="1089" y="983"/>
                </a:cubicBezTo>
                <a:cubicBezTo>
                  <a:pt x="1141" y="939"/>
                  <a:pt x="1211" y="939"/>
                  <a:pt x="1211" y="939"/>
                </a:cubicBezTo>
                <a:cubicBezTo>
                  <a:pt x="1211" y="939"/>
                  <a:pt x="1199" y="1008"/>
                  <a:pt x="1149" y="1052"/>
                </a:cubicBezTo>
                <a:cubicBezTo>
                  <a:pt x="1111" y="1083"/>
                  <a:pt x="1064" y="1091"/>
                  <a:pt x="1041" y="1093"/>
                </a:cubicBezTo>
                <a:cubicBezTo>
                  <a:pt x="1016" y="1110"/>
                  <a:pt x="993" y="1129"/>
                  <a:pt x="972" y="1147"/>
                </a:cubicBezTo>
                <a:cubicBezTo>
                  <a:pt x="995" y="1133"/>
                  <a:pt x="1022" y="1116"/>
                  <a:pt x="1053" y="1110"/>
                </a:cubicBezTo>
                <a:cubicBezTo>
                  <a:pt x="1122" y="1097"/>
                  <a:pt x="1166" y="1137"/>
                  <a:pt x="1166" y="1137"/>
                </a:cubicBezTo>
                <a:cubicBezTo>
                  <a:pt x="1166" y="1137"/>
                  <a:pt x="1105" y="1183"/>
                  <a:pt x="1043" y="1199"/>
                </a:cubicBezTo>
                <a:cubicBezTo>
                  <a:pt x="987" y="1214"/>
                  <a:pt x="939" y="1195"/>
                  <a:pt x="928" y="1191"/>
                </a:cubicBezTo>
                <a:cubicBezTo>
                  <a:pt x="899" y="1222"/>
                  <a:pt x="872" y="1256"/>
                  <a:pt x="849" y="1293"/>
                </a:cubicBezTo>
                <a:cubicBezTo>
                  <a:pt x="845" y="1303"/>
                  <a:pt x="841" y="1314"/>
                  <a:pt x="837" y="1322"/>
                </a:cubicBezTo>
                <a:cubicBezTo>
                  <a:pt x="853" y="1299"/>
                  <a:pt x="887" y="1262"/>
                  <a:pt x="930" y="1245"/>
                </a:cubicBezTo>
                <a:cubicBezTo>
                  <a:pt x="995" y="1222"/>
                  <a:pt x="1045" y="1254"/>
                  <a:pt x="1045" y="1254"/>
                </a:cubicBezTo>
                <a:cubicBezTo>
                  <a:pt x="1045" y="1254"/>
                  <a:pt x="999" y="1308"/>
                  <a:pt x="941" y="1333"/>
                </a:cubicBezTo>
                <a:cubicBezTo>
                  <a:pt x="889" y="1356"/>
                  <a:pt x="839" y="1345"/>
                  <a:pt x="829" y="1343"/>
                </a:cubicBezTo>
                <a:cubicBezTo>
                  <a:pt x="826" y="1343"/>
                  <a:pt x="826" y="1343"/>
                  <a:pt x="826" y="1343"/>
                </a:cubicBezTo>
                <a:cubicBezTo>
                  <a:pt x="824" y="1341"/>
                  <a:pt x="824" y="1341"/>
                  <a:pt x="824" y="1341"/>
                </a:cubicBezTo>
                <a:cubicBezTo>
                  <a:pt x="810" y="1368"/>
                  <a:pt x="795" y="1395"/>
                  <a:pt x="785" y="1424"/>
                </a:cubicBezTo>
                <a:cubicBezTo>
                  <a:pt x="779" y="1441"/>
                  <a:pt x="772" y="1460"/>
                  <a:pt x="766" y="1476"/>
                </a:cubicBezTo>
                <a:cubicBezTo>
                  <a:pt x="781" y="1451"/>
                  <a:pt x="804" y="1416"/>
                  <a:pt x="839" y="1395"/>
                </a:cubicBezTo>
                <a:cubicBezTo>
                  <a:pt x="895" y="1360"/>
                  <a:pt x="951" y="1383"/>
                  <a:pt x="951" y="1383"/>
                </a:cubicBezTo>
                <a:cubicBezTo>
                  <a:pt x="949" y="1383"/>
                  <a:pt x="916" y="1443"/>
                  <a:pt x="864" y="1476"/>
                </a:cubicBezTo>
                <a:cubicBezTo>
                  <a:pt x="820" y="1505"/>
                  <a:pt x="772" y="1505"/>
                  <a:pt x="758" y="1505"/>
                </a:cubicBezTo>
                <a:cubicBezTo>
                  <a:pt x="749" y="1539"/>
                  <a:pt x="741" y="1574"/>
                  <a:pt x="735" y="1609"/>
                </a:cubicBezTo>
                <a:cubicBezTo>
                  <a:pt x="743" y="1589"/>
                  <a:pt x="758" y="1568"/>
                  <a:pt x="776" y="1551"/>
                </a:cubicBezTo>
                <a:cubicBezTo>
                  <a:pt x="826" y="1507"/>
                  <a:pt x="885" y="1520"/>
                  <a:pt x="885" y="1520"/>
                </a:cubicBezTo>
                <a:cubicBezTo>
                  <a:pt x="883" y="1520"/>
                  <a:pt x="862" y="1584"/>
                  <a:pt x="816" y="1626"/>
                </a:cubicBezTo>
                <a:cubicBezTo>
                  <a:pt x="783" y="1657"/>
                  <a:pt x="743" y="1668"/>
                  <a:pt x="724" y="1672"/>
                </a:cubicBezTo>
                <a:cubicBezTo>
                  <a:pt x="720" y="1701"/>
                  <a:pt x="718" y="1730"/>
                  <a:pt x="718" y="1759"/>
                </a:cubicBezTo>
                <a:cubicBezTo>
                  <a:pt x="724" y="1743"/>
                  <a:pt x="733" y="1728"/>
                  <a:pt x="743" y="1716"/>
                </a:cubicBezTo>
                <a:cubicBezTo>
                  <a:pt x="785" y="1663"/>
                  <a:pt x="845" y="1666"/>
                  <a:pt x="845" y="1666"/>
                </a:cubicBezTo>
                <a:cubicBezTo>
                  <a:pt x="845" y="1666"/>
                  <a:pt x="835" y="1730"/>
                  <a:pt x="797" y="1780"/>
                </a:cubicBezTo>
                <a:cubicBezTo>
                  <a:pt x="772" y="1813"/>
                  <a:pt x="737" y="1832"/>
                  <a:pt x="718" y="1840"/>
                </a:cubicBezTo>
                <a:cubicBezTo>
                  <a:pt x="718" y="1870"/>
                  <a:pt x="720" y="1899"/>
                  <a:pt x="722" y="1930"/>
                </a:cubicBezTo>
                <a:cubicBezTo>
                  <a:pt x="724" y="1913"/>
                  <a:pt x="731" y="1897"/>
                  <a:pt x="735" y="1878"/>
                </a:cubicBezTo>
                <a:cubicBezTo>
                  <a:pt x="766" y="1822"/>
                  <a:pt x="826" y="1811"/>
                  <a:pt x="826" y="1811"/>
                </a:cubicBezTo>
                <a:cubicBezTo>
                  <a:pt x="826" y="1811"/>
                  <a:pt x="829" y="1878"/>
                  <a:pt x="799" y="1932"/>
                </a:cubicBezTo>
                <a:cubicBezTo>
                  <a:pt x="779" y="1971"/>
                  <a:pt x="743" y="1996"/>
                  <a:pt x="727" y="2007"/>
                </a:cubicBezTo>
                <a:cubicBezTo>
                  <a:pt x="733" y="2042"/>
                  <a:pt x="741" y="2080"/>
                  <a:pt x="752" y="2115"/>
                </a:cubicBezTo>
                <a:cubicBezTo>
                  <a:pt x="749" y="2092"/>
                  <a:pt x="749" y="2065"/>
                  <a:pt x="760" y="2040"/>
                </a:cubicBezTo>
                <a:cubicBezTo>
                  <a:pt x="783" y="1980"/>
                  <a:pt x="841" y="1959"/>
                  <a:pt x="841" y="1959"/>
                </a:cubicBezTo>
                <a:cubicBezTo>
                  <a:pt x="839" y="1961"/>
                  <a:pt x="851" y="2026"/>
                  <a:pt x="833" y="2084"/>
                </a:cubicBezTo>
                <a:cubicBezTo>
                  <a:pt x="818" y="2132"/>
                  <a:pt x="783" y="2165"/>
                  <a:pt x="770" y="2175"/>
                </a:cubicBezTo>
                <a:cubicBezTo>
                  <a:pt x="787" y="2217"/>
                  <a:pt x="804" y="2257"/>
                  <a:pt x="824" y="2296"/>
                </a:cubicBezTo>
                <a:cubicBezTo>
                  <a:pt x="816" y="2269"/>
                  <a:pt x="808" y="2234"/>
                  <a:pt x="814" y="2198"/>
                </a:cubicBezTo>
                <a:cubicBezTo>
                  <a:pt x="826" y="2132"/>
                  <a:pt x="881" y="2103"/>
                  <a:pt x="881" y="2103"/>
                </a:cubicBezTo>
                <a:cubicBezTo>
                  <a:pt x="881" y="2105"/>
                  <a:pt x="903" y="2165"/>
                  <a:pt x="895" y="2227"/>
                </a:cubicBezTo>
                <a:cubicBezTo>
                  <a:pt x="887" y="2282"/>
                  <a:pt x="853" y="2321"/>
                  <a:pt x="845" y="2331"/>
                </a:cubicBezTo>
                <a:cubicBezTo>
                  <a:pt x="870" y="2375"/>
                  <a:pt x="899" y="2417"/>
                  <a:pt x="930" y="2454"/>
                </a:cubicBezTo>
                <a:cubicBezTo>
                  <a:pt x="916" y="2431"/>
                  <a:pt x="895" y="2390"/>
                  <a:pt x="895" y="2346"/>
                </a:cubicBezTo>
                <a:cubicBezTo>
                  <a:pt x="897" y="2279"/>
                  <a:pt x="945" y="2240"/>
                  <a:pt x="945" y="2240"/>
                </a:cubicBezTo>
                <a:cubicBezTo>
                  <a:pt x="945" y="2240"/>
                  <a:pt x="978" y="2298"/>
                  <a:pt x="980" y="2361"/>
                </a:cubicBezTo>
                <a:cubicBezTo>
                  <a:pt x="982" y="2419"/>
                  <a:pt x="955" y="2465"/>
                  <a:pt x="949" y="2475"/>
                </a:cubicBezTo>
                <a:cubicBezTo>
                  <a:pt x="974" y="2504"/>
                  <a:pt x="1003" y="2533"/>
                  <a:pt x="1032" y="2560"/>
                </a:cubicBezTo>
                <a:cubicBezTo>
                  <a:pt x="1041" y="2569"/>
                  <a:pt x="1049" y="2575"/>
                  <a:pt x="1057" y="2581"/>
                </a:cubicBezTo>
                <a:cubicBezTo>
                  <a:pt x="1057" y="2581"/>
                  <a:pt x="1059" y="2583"/>
                  <a:pt x="1059" y="2583"/>
                </a:cubicBezTo>
                <a:cubicBezTo>
                  <a:pt x="1041" y="2562"/>
                  <a:pt x="1007" y="2525"/>
                  <a:pt x="1001" y="2479"/>
                </a:cubicBezTo>
                <a:cubicBezTo>
                  <a:pt x="991" y="2413"/>
                  <a:pt x="1030" y="2365"/>
                  <a:pt x="1030" y="2365"/>
                </a:cubicBezTo>
                <a:cubicBezTo>
                  <a:pt x="1030" y="2365"/>
                  <a:pt x="1072" y="2417"/>
                  <a:pt x="1086" y="2479"/>
                </a:cubicBezTo>
                <a:cubicBezTo>
                  <a:pt x="1099" y="2535"/>
                  <a:pt x="1080" y="2587"/>
                  <a:pt x="1076" y="2598"/>
                </a:cubicBezTo>
                <a:cubicBezTo>
                  <a:pt x="1118" y="2629"/>
                  <a:pt x="1159" y="2656"/>
                  <a:pt x="1205" y="2681"/>
                </a:cubicBezTo>
                <a:cubicBezTo>
                  <a:pt x="1182" y="2662"/>
                  <a:pt x="1145" y="2631"/>
                  <a:pt x="1130" y="2590"/>
                </a:cubicBezTo>
                <a:cubicBezTo>
                  <a:pt x="1107" y="2523"/>
                  <a:pt x="1139" y="2469"/>
                  <a:pt x="1139" y="2469"/>
                </a:cubicBezTo>
                <a:cubicBezTo>
                  <a:pt x="1139" y="2469"/>
                  <a:pt x="1191" y="2513"/>
                  <a:pt x="1218" y="2573"/>
                </a:cubicBezTo>
                <a:cubicBezTo>
                  <a:pt x="1243" y="2627"/>
                  <a:pt x="1234" y="2681"/>
                  <a:pt x="1232" y="2694"/>
                </a:cubicBezTo>
                <a:cubicBezTo>
                  <a:pt x="1263" y="2708"/>
                  <a:pt x="1292" y="2723"/>
                  <a:pt x="1324" y="2733"/>
                </a:cubicBezTo>
                <a:cubicBezTo>
                  <a:pt x="1334" y="2737"/>
                  <a:pt x="1347" y="2739"/>
                  <a:pt x="1357" y="2744"/>
                </a:cubicBezTo>
                <a:cubicBezTo>
                  <a:pt x="1330" y="2729"/>
                  <a:pt x="1303" y="2708"/>
                  <a:pt x="1284" y="2679"/>
                </a:cubicBezTo>
                <a:cubicBezTo>
                  <a:pt x="1247" y="2619"/>
                  <a:pt x="1267" y="2558"/>
                  <a:pt x="1267" y="2558"/>
                </a:cubicBezTo>
                <a:cubicBezTo>
                  <a:pt x="1267" y="2558"/>
                  <a:pt x="1330" y="2592"/>
                  <a:pt x="1369" y="2648"/>
                </a:cubicBezTo>
                <a:cubicBezTo>
                  <a:pt x="1401" y="2692"/>
                  <a:pt x="1407" y="2741"/>
                  <a:pt x="1409" y="2760"/>
                </a:cubicBezTo>
                <a:cubicBezTo>
                  <a:pt x="1490" y="2781"/>
                  <a:pt x="1575" y="2789"/>
                  <a:pt x="1659" y="2783"/>
                </a:cubicBezTo>
                <a:lnTo>
                  <a:pt x="1659" y="2798"/>
                </a:lnTo>
                <a:cubicBezTo>
                  <a:pt x="1573" y="2802"/>
                  <a:pt x="1488" y="2793"/>
                  <a:pt x="1405" y="2773"/>
                </a:cubicBezTo>
                <a:cubicBezTo>
                  <a:pt x="1392" y="2787"/>
                  <a:pt x="1361" y="2825"/>
                  <a:pt x="1299" y="2833"/>
                </a:cubicBezTo>
                <a:cubicBezTo>
                  <a:pt x="1220" y="2843"/>
                  <a:pt x="1134" y="2793"/>
                  <a:pt x="1134" y="2793"/>
                </a:cubicBezTo>
                <a:cubicBezTo>
                  <a:pt x="1134" y="2793"/>
                  <a:pt x="1180" y="2750"/>
                  <a:pt x="1253" y="2744"/>
                </a:cubicBezTo>
                <a:lnTo>
                  <a:pt x="1317" y="2746"/>
                </a:lnTo>
                <a:lnTo>
                  <a:pt x="1317" y="2746"/>
                </a:lnTo>
                <a:cubicBezTo>
                  <a:pt x="1317" y="2746"/>
                  <a:pt x="1320" y="2746"/>
                  <a:pt x="1320" y="2746"/>
                </a:cubicBezTo>
                <a:lnTo>
                  <a:pt x="1317" y="2746"/>
                </a:lnTo>
                <a:lnTo>
                  <a:pt x="1222" y="2704"/>
                </a:lnTo>
                <a:cubicBezTo>
                  <a:pt x="1205" y="2719"/>
                  <a:pt x="1170" y="2744"/>
                  <a:pt x="1116" y="2741"/>
                </a:cubicBezTo>
                <a:cubicBezTo>
                  <a:pt x="1039" y="2739"/>
                  <a:pt x="968" y="2677"/>
                  <a:pt x="968" y="2677"/>
                </a:cubicBezTo>
                <a:cubicBezTo>
                  <a:pt x="968" y="2677"/>
                  <a:pt x="1018" y="2642"/>
                  <a:pt x="1089" y="2648"/>
                </a:cubicBezTo>
                <a:cubicBezTo>
                  <a:pt x="1105" y="2650"/>
                  <a:pt x="1122" y="2654"/>
                  <a:pt x="1139" y="2658"/>
                </a:cubicBezTo>
                <a:cubicBezTo>
                  <a:pt x="1111" y="2644"/>
                  <a:pt x="1086" y="2625"/>
                  <a:pt x="1064" y="2606"/>
                </a:cubicBezTo>
                <a:cubicBezTo>
                  <a:pt x="1045" y="2617"/>
                  <a:pt x="1007" y="2633"/>
                  <a:pt x="957" y="2623"/>
                </a:cubicBezTo>
                <a:cubicBezTo>
                  <a:pt x="885" y="2608"/>
                  <a:pt x="826" y="2535"/>
                  <a:pt x="826" y="2535"/>
                </a:cubicBezTo>
                <a:cubicBezTo>
                  <a:pt x="826" y="2535"/>
                  <a:pt x="883" y="2510"/>
                  <a:pt x="949" y="2529"/>
                </a:cubicBezTo>
                <a:cubicBezTo>
                  <a:pt x="966" y="2533"/>
                  <a:pt x="980" y="2540"/>
                  <a:pt x="995" y="2546"/>
                </a:cubicBezTo>
                <a:cubicBezTo>
                  <a:pt x="974" y="2527"/>
                  <a:pt x="953" y="2506"/>
                  <a:pt x="935" y="2483"/>
                </a:cubicBezTo>
                <a:cubicBezTo>
                  <a:pt x="916" y="2492"/>
                  <a:pt x="874" y="2500"/>
                  <a:pt x="829" y="2481"/>
                </a:cubicBezTo>
                <a:cubicBezTo>
                  <a:pt x="762" y="2454"/>
                  <a:pt x="718" y="2373"/>
                  <a:pt x="718" y="2373"/>
                </a:cubicBezTo>
                <a:cubicBezTo>
                  <a:pt x="718" y="2373"/>
                  <a:pt x="776" y="2359"/>
                  <a:pt x="839" y="2388"/>
                </a:cubicBezTo>
                <a:cubicBezTo>
                  <a:pt x="856" y="2396"/>
                  <a:pt x="870" y="2404"/>
                  <a:pt x="883" y="2415"/>
                </a:cubicBezTo>
                <a:cubicBezTo>
                  <a:pt x="866" y="2390"/>
                  <a:pt x="849" y="2365"/>
                  <a:pt x="835" y="2340"/>
                </a:cubicBezTo>
                <a:cubicBezTo>
                  <a:pt x="814" y="2344"/>
                  <a:pt x="772" y="2346"/>
                  <a:pt x="729" y="2319"/>
                </a:cubicBezTo>
                <a:cubicBezTo>
                  <a:pt x="668" y="2279"/>
                  <a:pt x="639" y="2194"/>
                  <a:pt x="639" y="2194"/>
                </a:cubicBezTo>
                <a:cubicBezTo>
                  <a:pt x="639" y="2194"/>
                  <a:pt x="700" y="2190"/>
                  <a:pt x="756" y="2230"/>
                </a:cubicBezTo>
                <a:cubicBezTo>
                  <a:pt x="770" y="2242"/>
                  <a:pt x="785" y="2255"/>
                  <a:pt x="797" y="2267"/>
                </a:cubicBezTo>
                <a:cubicBezTo>
                  <a:pt x="785" y="2238"/>
                  <a:pt x="772" y="2209"/>
                  <a:pt x="762" y="2180"/>
                </a:cubicBezTo>
                <a:cubicBezTo>
                  <a:pt x="741" y="2182"/>
                  <a:pt x="697" y="2180"/>
                  <a:pt x="658" y="2142"/>
                </a:cubicBezTo>
                <a:cubicBezTo>
                  <a:pt x="606" y="2092"/>
                  <a:pt x="591" y="2003"/>
                  <a:pt x="591" y="2003"/>
                </a:cubicBezTo>
                <a:cubicBezTo>
                  <a:pt x="591" y="2003"/>
                  <a:pt x="650" y="2011"/>
                  <a:pt x="697" y="2059"/>
                </a:cubicBezTo>
                <a:cubicBezTo>
                  <a:pt x="716" y="2078"/>
                  <a:pt x="731" y="2098"/>
                  <a:pt x="741" y="2117"/>
                </a:cubicBezTo>
                <a:cubicBezTo>
                  <a:pt x="731" y="2084"/>
                  <a:pt x="724" y="2051"/>
                  <a:pt x="718" y="2015"/>
                </a:cubicBezTo>
                <a:cubicBezTo>
                  <a:pt x="704" y="2015"/>
                  <a:pt x="654" y="2007"/>
                  <a:pt x="618" y="1959"/>
                </a:cubicBezTo>
                <a:cubicBezTo>
                  <a:pt x="575" y="1903"/>
                  <a:pt x="577" y="1811"/>
                  <a:pt x="577" y="1811"/>
                </a:cubicBezTo>
                <a:cubicBezTo>
                  <a:pt x="577" y="1811"/>
                  <a:pt x="633" y="1830"/>
                  <a:pt x="672" y="1886"/>
                </a:cubicBezTo>
                <a:cubicBezTo>
                  <a:pt x="693" y="1915"/>
                  <a:pt x="706" y="1949"/>
                  <a:pt x="714" y="1976"/>
                </a:cubicBezTo>
                <a:cubicBezTo>
                  <a:pt x="712" y="1965"/>
                  <a:pt x="710" y="1955"/>
                  <a:pt x="710" y="1944"/>
                </a:cubicBezTo>
                <a:cubicBezTo>
                  <a:pt x="706" y="1911"/>
                  <a:pt x="704" y="1878"/>
                  <a:pt x="704" y="1847"/>
                </a:cubicBezTo>
                <a:cubicBezTo>
                  <a:pt x="702" y="1847"/>
                  <a:pt x="702" y="1847"/>
                  <a:pt x="702" y="1847"/>
                </a:cubicBezTo>
                <a:cubicBezTo>
                  <a:pt x="689" y="1842"/>
                  <a:pt x="639" y="1828"/>
                  <a:pt x="616" y="1776"/>
                </a:cubicBezTo>
                <a:cubicBezTo>
                  <a:pt x="583" y="1711"/>
                  <a:pt x="600" y="1622"/>
                  <a:pt x="600" y="1622"/>
                </a:cubicBezTo>
                <a:cubicBezTo>
                  <a:pt x="600" y="1622"/>
                  <a:pt x="654" y="1649"/>
                  <a:pt x="681" y="1711"/>
                </a:cubicBezTo>
                <a:cubicBezTo>
                  <a:pt x="700" y="1753"/>
                  <a:pt x="706" y="1801"/>
                  <a:pt x="708" y="1828"/>
                </a:cubicBezTo>
                <a:cubicBezTo>
                  <a:pt x="708" y="1826"/>
                  <a:pt x="708" y="1824"/>
                  <a:pt x="708" y="1822"/>
                </a:cubicBezTo>
                <a:cubicBezTo>
                  <a:pt x="708" y="1772"/>
                  <a:pt x="710" y="1722"/>
                  <a:pt x="714" y="1676"/>
                </a:cubicBezTo>
                <a:cubicBezTo>
                  <a:pt x="702" y="1670"/>
                  <a:pt x="658" y="1645"/>
                  <a:pt x="641" y="1587"/>
                </a:cubicBezTo>
                <a:cubicBezTo>
                  <a:pt x="620" y="1516"/>
                  <a:pt x="654" y="1430"/>
                  <a:pt x="654" y="1430"/>
                </a:cubicBezTo>
                <a:cubicBezTo>
                  <a:pt x="654" y="1430"/>
                  <a:pt x="700" y="1468"/>
                  <a:pt x="716" y="1534"/>
                </a:cubicBezTo>
                <a:cubicBezTo>
                  <a:pt x="722" y="1559"/>
                  <a:pt x="724" y="1589"/>
                  <a:pt x="724" y="1611"/>
                </a:cubicBezTo>
                <a:cubicBezTo>
                  <a:pt x="731" y="1574"/>
                  <a:pt x="739" y="1537"/>
                  <a:pt x="749" y="1501"/>
                </a:cubicBezTo>
                <a:cubicBezTo>
                  <a:pt x="733" y="1489"/>
                  <a:pt x="706" y="1457"/>
                  <a:pt x="700" y="1405"/>
                </a:cubicBezTo>
                <a:cubicBezTo>
                  <a:pt x="691" y="1333"/>
                  <a:pt x="741" y="1251"/>
                  <a:pt x="741" y="1251"/>
                </a:cubicBezTo>
                <a:cubicBezTo>
                  <a:pt x="743" y="1249"/>
                  <a:pt x="781" y="1295"/>
                  <a:pt x="783" y="1366"/>
                </a:cubicBezTo>
                <a:cubicBezTo>
                  <a:pt x="783" y="1378"/>
                  <a:pt x="783" y="1393"/>
                  <a:pt x="781" y="1408"/>
                </a:cubicBezTo>
                <a:cubicBezTo>
                  <a:pt x="791" y="1380"/>
                  <a:pt x="804" y="1356"/>
                  <a:pt x="816" y="1331"/>
                </a:cubicBezTo>
                <a:cubicBezTo>
                  <a:pt x="804" y="1314"/>
                  <a:pt x="787" y="1279"/>
                  <a:pt x="791" y="1231"/>
                </a:cubicBezTo>
                <a:cubicBezTo>
                  <a:pt x="797" y="1156"/>
                  <a:pt x="864" y="1083"/>
                  <a:pt x="864" y="1083"/>
                </a:cubicBezTo>
                <a:cubicBezTo>
                  <a:pt x="864" y="1083"/>
                  <a:pt x="893" y="1135"/>
                  <a:pt x="881" y="1206"/>
                </a:cubicBezTo>
                <a:cubicBezTo>
                  <a:pt x="878" y="1218"/>
                  <a:pt x="876" y="1231"/>
                  <a:pt x="872" y="1243"/>
                </a:cubicBezTo>
                <a:cubicBezTo>
                  <a:pt x="889" y="1220"/>
                  <a:pt x="905" y="1199"/>
                  <a:pt x="924" y="1181"/>
                </a:cubicBezTo>
                <a:cubicBezTo>
                  <a:pt x="914" y="1162"/>
                  <a:pt x="901" y="1122"/>
                  <a:pt x="918" y="1070"/>
                </a:cubicBezTo>
                <a:cubicBezTo>
                  <a:pt x="941" y="995"/>
                  <a:pt x="1024" y="933"/>
                  <a:pt x="1024" y="933"/>
                </a:cubicBezTo>
                <a:close/>
                <a:moveTo>
                  <a:pt x="2580" y="931"/>
                </a:moveTo>
                <a:cubicBezTo>
                  <a:pt x="2580" y="931"/>
                  <a:pt x="2664" y="993"/>
                  <a:pt x="2686" y="1066"/>
                </a:cubicBezTo>
                <a:cubicBezTo>
                  <a:pt x="2701" y="1118"/>
                  <a:pt x="2688" y="1158"/>
                  <a:pt x="2680" y="1177"/>
                </a:cubicBezTo>
                <a:cubicBezTo>
                  <a:pt x="2699" y="1197"/>
                  <a:pt x="2716" y="1218"/>
                  <a:pt x="2732" y="1239"/>
                </a:cubicBezTo>
                <a:cubicBezTo>
                  <a:pt x="2730" y="1226"/>
                  <a:pt x="2726" y="1214"/>
                  <a:pt x="2724" y="1202"/>
                </a:cubicBezTo>
                <a:cubicBezTo>
                  <a:pt x="2711" y="1131"/>
                  <a:pt x="2740" y="1079"/>
                  <a:pt x="2740" y="1079"/>
                </a:cubicBezTo>
                <a:cubicBezTo>
                  <a:pt x="2740" y="1077"/>
                  <a:pt x="2807" y="1152"/>
                  <a:pt x="2813" y="1226"/>
                </a:cubicBezTo>
                <a:cubicBezTo>
                  <a:pt x="2817" y="1274"/>
                  <a:pt x="2801" y="1308"/>
                  <a:pt x="2788" y="1326"/>
                </a:cubicBezTo>
                <a:cubicBezTo>
                  <a:pt x="2801" y="1351"/>
                  <a:pt x="2813" y="1376"/>
                  <a:pt x="2824" y="1403"/>
                </a:cubicBezTo>
                <a:cubicBezTo>
                  <a:pt x="2822" y="1391"/>
                  <a:pt x="2822" y="1376"/>
                  <a:pt x="2822" y="1362"/>
                </a:cubicBezTo>
                <a:cubicBezTo>
                  <a:pt x="2826" y="1293"/>
                  <a:pt x="2863" y="1247"/>
                  <a:pt x="2863" y="1247"/>
                </a:cubicBezTo>
                <a:cubicBezTo>
                  <a:pt x="2863" y="1245"/>
                  <a:pt x="2913" y="1328"/>
                  <a:pt x="2905" y="1401"/>
                </a:cubicBezTo>
                <a:cubicBezTo>
                  <a:pt x="2899" y="1453"/>
                  <a:pt x="2869" y="1485"/>
                  <a:pt x="2855" y="1497"/>
                </a:cubicBezTo>
                <a:cubicBezTo>
                  <a:pt x="2865" y="1532"/>
                  <a:pt x="2874" y="1570"/>
                  <a:pt x="2880" y="1607"/>
                </a:cubicBezTo>
                <a:cubicBezTo>
                  <a:pt x="2880" y="1584"/>
                  <a:pt x="2882" y="1557"/>
                  <a:pt x="2888" y="1530"/>
                </a:cubicBezTo>
                <a:cubicBezTo>
                  <a:pt x="2905" y="1464"/>
                  <a:pt x="2951" y="1426"/>
                  <a:pt x="2951" y="1426"/>
                </a:cubicBezTo>
                <a:cubicBezTo>
                  <a:pt x="2951" y="1424"/>
                  <a:pt x="2984" y="1512"/>
                  <a:pt x="2963" y="1582"/>
                </a:cubicBezTo>
                <a:cubicBezTo>
                  <a:pt x="2946" y="1641"/>
                  <a:pt x="2903" y="1666"/>
                  <a:pt x="2890" y="1672"/>
                </a:cubicBezTo>
                <a:cubicBezTo>
                  <a:pt x="2894" y="1718"/>
                  <a:pt x="2897" y="1768"/>
                  <a:pt x="2897" y="1817"/>
                </a:cubicBezTo>
                <a:cubicBezTo>
                  <a:pt x="2897" y="1820"/>
                  <a:pt x="2897" y="1822"/>
                  <a:pt x="2897" y="1824"/>
                </a:cubicBezTo>
                <a:cubicBezTo>
                  <a:pt x="2899" y="1797"/>
                  <a:pt x="2905" y="1749"/>
                  <a:pt x="2924" y="1707"/>
                </a:cubicBezTo>
                <a:cubicBezTo>
                  <a:pt x="2953" y="1645"/>
                  <a:pt x="3005" y="1618"/>
                  <a:pt x="3005" y="1618"/>
                </a:cubicBezTo>
                <a:cubicBezTo>
                  <a:pt x="3005" y="1618"/>
                  <a:pt x="3021" y="1707"/>
                  <a:pt x="2988" y="1772"/>
                </a:cubicBezTo>
                <a:cubicBezTo>
                  <a:pt x="2961" y="1828"/>
                  <a:pt x="2909" y="1845"/>
                  <a:pt x="2899" y="1847"/>
                </a:cubicBezTo>
                <a:cubicBezTo>
                  <a:pt x="2899" y="1847"/>
                  <a:pt x="2897" y="1847"/>
                  <a:pt x="2897" y="1847"/>
                </a:cubicBezTo>
                <a:cubicBezTo>
                  <a:pt x="2894" y="1880"/>
                  <a:pt x="2892" y="1911"/>
                  <a:pt x="2890" y="1944"/>
                </a:cubicBezTo>
                <a:cubicBezTo>
                  <a:pt x="2888" y="1955"/>
                  <a:pt x="2888" y="1965"/>
                  <a:pt x="2886" y="1976"/>
                </a:cubicBezTo>
                <a:cubicBezTo>
                  <a:pt x="2894" y="1951"/>
                  <a:pt x="2907" y="1915"/>
                  <a:pt x="2928" y="1886"/>
                </a:cubicBezTo>
                <a:cubicBezTo>
                  <a:pt x="2967" y="1830"/>
                  <a:pt x="3023" y="1813"/>
                  <a:pt x="3023" y="1813"/>
                </a:cubicBezTo>
                <a:cubicBezTo>
                  <a:pt x="3026" y="1811"/>
                  <a:pt x="3026" y="1903"/>
                  <a:pt x="2982" y="1961"/>
                </a:cubicBezTo>
                <a:cubicBezTo>
                  <a:pt x="2946" y="2009"/>
                  <a:pt x="2897" y="2015"/>
                  <a:pt x="2882" y="2017"/>
                </a:cubicBezTo>
                <a:cubicBezTo>
                  <a:pt x="2876" y="2051"/>
                  <a:pt x="2869" y="2086"/>
                  <a:pt x="2859" y="2119"/>
                </a:cubicBezTo>
                <a:cubicBezTo>
                  <a:pt x="2872" y="2101"/>
                  <a:pt x="2886" y="2080"/>
                  <a:pt x="2903" y="2061"/>
                </a:cubicBezTo>
                <a:cubicBezTo>
                  <a:pt x="2949" y="2011"/>
                  <a:pt x="3009" y="2005"/>
                  <a:pt x="3009" y="2005"/>
                </a:cubicBezTo>
                <a:cubicBezTo>
                  <a:pt x="3009" y="2005"/>
                  <a:pt x="2996" y="2094"/>
                  <a:pt x="2942" y="2144"/>
                </a:cubicBezTo>
                <a:cubicBezTo>
                  <a:pt x="2903" y="2182"/>
                  <a:pt x="2859" y="2184"/>
                  <a:pt x="2838" y="2188"/>
                </a:cubicBezTo>
                <a:cubicBezTo>
                  <a:pt x="2828" y="2219"/>
                  <a:pt x="2815" y="2246"/>
                  <a:pt x="2803" y="2275"/>
                </a:cubicBezTo>
                <a:cubicBezTo>
                  <a:pt x="2815" y="2261"/>
                  <a:pt x="2830" y="2248"/>
                  <a:pt x="2847" y="2236"/>
                </a:cubicBezTo>
                <a:cubicBezTo>
                  <a:pt x="2901" y="2196"/>
                  <a:pt x="2961" y="2200"/>
                  <a:pt x="2961" y="2200"/>
                </a:cubicBezTo>
                <a:cubicBezTo>
                  <a:pt x="2961" y="2200"/>
                  <a:pt x="2932" y="2286"/>
                  <a:pt x="2872" y="2325"/>
                </a:cubicBezTo>
                <a:cubicBezTo>
                  <a:pt x="2828" y="2354"/>
                  <a:pt x="2786" y="2350"/>
                  <a:pt x="2765" y="2346"/>
                </a:cubicBezTo>
                <a:cubicBezTo>
                  <a:pt x="2751" y="2371"/>
                  <a:pt x="2734" y="2396"/>
                  <a:pt x="2718" y="2419"/>
                </a:cubicBezTo>
                <a:cubicBezTo>
                  <a:pt x="2732" y="2408"/>
                  <a:pt x="2747" y="2400"/>
                  <a:pt x="2761" y="2392"/>
                </a:cubicBezTo>
                <a:cubicBezTo>
                  <a:pt x="2824" y="2363"/>
                  <a:pt x="2882" y="2377"/>
                  <a:pt x="2882" y="2377"/>
                </a:cubicBezTo>
                <a:cubicBezTo>
                  <a:pt x="2884" y="2377"/>
                  <a:pt x="2838" y="2458"/>
                  <a:pt x="2772" y="2485"/>
                </a:cubicBezTo>
                <a:cubicBezTo>
                  <a:pt x="2726" y="2504"/>
                  <a:pt x="2686" y="2496"/>
                  <a:pt x="2666" y="2488"/>
                </a:cubicBezTo>
                <a:cubicBezTo>
                  <a:pt x="2647" y="2508"/>
                  <a:pt x="2626" y="2529"/>
                  <a:pt x="2605" y="2550"/>
                </a:cubicBezTo>
                <a:cubicBezTo>
                  <a:pt x="2620" y="2544"/>
                  <a:pt x="2636" y="2538"/>
                  <a:pt x="2651" y="2533"/>
                </a:cubicBezTo>
                <a:cubicBezTo>
                  <a:pt x="2718" y="2515"/>
                  <a:pt x="2774" y="2540"/>
                  <a:pt x="2774" y="2540"/>
                </a:cubicBezTo>
                <a:cubicBezTo>
                  <a:pt x="2774" y="2540"/>
                  <a:pt x="2716" y="2610"/>
                  <a:pt x="2643" y="2627"/>
                </a:cubicBezTo>
                <a:cubicBezTo>
                  <a:pt x="2595" y="2637"/>
                  <a:pt x="2555" y="2621"/>
                  <a:pt x="2537" y="2610"/>
                </a:cubicBezTo>
                <a:cubicBezTo>
                  <a:pt x="2512" y="2629"/>
                  <a:pt x="2487" y="2646"/>
                  <a:pt x="2462" y="2662"/>
                </a:cubicBezTo>
                <a:cubicBezTo>
                  <a:pt x="2478" y="2656"/>
                  <a:pt x="2495" y="2654"/>
                  <a:pt x="2512" y="2652"/>
                </a:cubicBezTo>
                <a:cubicBezTo>
                  <a:pt x="2580" y="2646"/>
                  <a:pt x="2632" y="2681"/>
                  <a:pt x="2632" y="2681"/>
                </a:cubicBezTo>
                <a:cubicBezTo>
                  <a:pt x="2634" y="2681"/>
                  <a:pt x="2562" y="2744"/>
                  <a:pt x="2485" y="2746"/>
                </a:cubicBezTo>
                <a:cubicBezTo>
                  <a:pt x="2430" y="2748"/>
                  <a:pt x="2395" y="2723"/>
                  <a:pt x="2378" y="2708"/>
                </a:cubicBezTo>
                <a:lnTo>
                  <a:pt x="2283" y="2750"/>
                </a:lnTo>
                <a:lnTo>
                  <a:pt x="2281" y="2750"/>
                </a:lnTo>
                <a:cubicBezTo>
                  <a:pt x="2281" y="2750"/>
                  <a:pt x="2283" y="2750"/>
                  <a:pt x="2283" y="2750"/>
                </a:cubicBezTo>
                <a:lnTo>
                  <a:pt x="2283" y="2750"/>
                </a:lnTo>
                <a:lnTo>
                  <a:pt x="2347" y="2748"/>
                </a:lnTo>
                <a:cubicBezTo>
                  <a:pt x="2422" y="2754"/>
                  <a:pt x="2466" y="2798"/>
                  <a:pt x="2466" y="2798"/>
                </a:cubicBezTo>
                <a:cubicBezTo>
                  <a:pt x="2466" y="2798"/>
                  <a:pt x="2381" y="2848"/>
                  <a:pt x="2302" y="2837"/>
                </a:cubicBezTo>
                <a:cubicBezTo>
                  <a:pt x="2239" y="2829"/>
                  <a:pt x="2206" y="2791"/>
                  <a:pt x="2195" y="2777"/>
                </a:cubicBezTo>
                <a:cubicBezTo>
                  <a:pt x="2112" y="2798"/>
                  <a:pt x="2027" y="2806"/>
                  <a:pt x="1942" y="2802"/>
                </a:cubicBezTo>
                <a:lnTo>
                  <a:pt x="1942" y="2787"/>
                </a:lnTo>
                <a:cubicBezTo>
                  <a:pt x="2027" y="2791"/>
                  <a:pt x="2110" y="2783"/>
                  <a:pt x="2191" y="2762"/>
                </a:cubicBezTo>
                <a:cubicBezTo>
                  <a:pt x="2193" y="2741"/>
                  <a:pt x="2200" y="2694"/>
                  <a:pt x="2231" y="2650"/>
                </a:cubicBezTo>
                <a:cubicBezTo>
                  <a:pt x="2270" y="2594"/>
                  <a:pt x="2333" y="2560"/>
                  <a:pt x="2333" y="2560"/>
                </a:cubicBezTo>
                <a:cubicBezTo>
                  <a:pt x="2333" y="2560"/>
                  <a:pt x="2354" y="2621"/>
                  <a:pt x="2316" y="2681"/>
                </a:cubicBezTo>
                <a:cubicBezTo>
                  <a:pt x="2297" y="2710"/>
                  <a:pt x="2268" y="2731"/>
                  <a:pt x="2243" y="2746"/>
                </a:cubicBezTo>
                <a:cubicBezTo>
                  <a:pt x="2254" y="2744"/>
                  <a:pt x="2266" y="2739"/>
                  <a:pt x="2277" y="2735"/>
                </a:cubicBezTo>
                <a:cubicBezTo>
                  <a:pt x="2308" y="2723"/>
                  <a:pt x="2339" y="2710"/>
                  <a:pt x="2368" y="2696"/>
                </a:cubicBezTo>
                <a:cubicBezTo>
                  <a:pt x="2366" y="2683"/>
                  <a:pt x="2360" y="2629"/>
                  <a:pt x="2383" y="2575"/>
                </a:cubicBezTo>
                <a:cubicBezTo>
                  <a:pt x="2410" y="2515"/>
                  <a:pt x="2462" y="2471"/>
                  <a:pt x="2462" y="2471"/>
                </a:cubicBezTo>
                <a:cubicBezTo>
                  <a:pt x="2462" y="2471"/>
                  <a:pt x="2495" y="2527"/>
                  <a:pt x="2470" y="2592"/>
                </a:cubicBezTo>
                <a:cubicBezTo>
                  <a:pt x="2455" y="2633"/>
                  <a:pt x="2420" y="2664"/>
                  <a:pt x="2395" y="2683"/>
                </a:cubicBezTo>
                <a:cubicBezTo>
                  <a:pt x="2441" y="2660"/>
                  <a:pt x="2483" y="2631"/>
                  <a:pt x="2524" y="2600"/>
                </a:cubicBezTo>
                <a:cubicBezTo>
                  <a:pt x="2518" y="2590"/>
                  <a:pt x="2501" y="2538"/>
                  <a:pt x="2514" y="2481"/>
                </a:cubicBezTo>
                <a:cubicBezTo>
                  <a:pt x="2526" y="2419"/>
                  <a:pt x="2570" y="2367"/>
                  <a:pt x="2570" y="2367"/>
                </a:cubicBezTo>
                <a:cubicBezTo>
                  <a:pt x="2570" y="2367"/>
                  <a:pt x="2609" y="2415"/>
                  <a:pt x="2599" y="2481"/>
                </a:cubicBezTo>
                <a:cubicBezTo>
                  <a:pt x="2593" y="2527"/>
                  <a:pt x="2562" y="2565"/>
                  <a:pt x="2541" y="2585"/>
                </a:cubicBezTo>
                <a:cubicBezTo>
                  <a:pt x="2541" y="2585"/>
                  <a:pt x="2543" y="2583"/>
                  <a:pt x="2543" y="2583"/>
                </a:cubicBezTo>
                <a:cubicBezTo>
                  <a:pt x="2551" y="2577"/>
                  <a:pt x="2559" y="2569"/>
                  <a:pt x="2568" y="2562"/>
                </a:cubicBezTo>
                <a:cubicBezTo>
                  <a:pt x="2597" y="2535"/>
                  <a:pt x="2624" y="2506"/>
                  <a:pt x="2651" y="2477"/>
                </a:cubicBezTo>
                <a:cubicBezTo>
                  <a:pt x="2645" y="2467"/>
                  <a:pt x="2618" y="2419"/>
                  <a:pt x="2620" y="2363"/>
                </a:cubicBezTo>
                <a:cubicBezTo>
                  <a:pt x="2622" y="2300"/>
                  <a:pt x="2655" y="2242"/>
                  <a:pt x="2655" y="2242"/>
                </a:cubicBezTo>
                <a:cubicBezTo>
                  <a:pt x="2655" y="2242"/>
                  <a:pt x="2703" y="2282"/>
                  <a:pt x="2705" y="2348"/>
                </a:cubicBezTo>
                <a:cubicBezTo>
                  <a:pt x="2707" y="2392"/>
                  <a:pt x="2684" y="2431"/>
                  <a:pt x="2670" y="2456"/>
                </a:cubicBezTo>
                <a:cubicBezTo>
                  <a:pt x="2701" y="2417"/>
                  <a:pt x="2730" y="2377"/>
                  <a:pt x="2755" y="2334"/>
                </a:cubicBezTo>
                <a:cubicBezTo>
                  <a:pt x="2745" y="2323"/>
                  <a:pt x="2713" y="2284"/>
                  <a:pt x="2705" y="2230"/>
                </a:cubicBezTo>
                <a:cubicBezTo>
                  <a:pt x="2697" y="2167"/>
                  <a:pt x="2720" y="2105"/>
                  <a:pt x="2720" y="2105"/>
                </a:cubicBezTo>
                <a:cubicBezTo>
                  <a:pt x="2720" y="2105"/>
                  <a:pt x="2774" y="2136"/>
                  <a:pt x="2786" y="2200"/>
                </a:cubicBezTo>
                <a:cubicBezTo>
                  <a:pt x="2793" y="2236"/>
                  <a:pt x="2784" y="2271"/>
                  <a:pt x="2776" y="2298"/>
                </a:cubicBezTo>
                <a:cubicBezTo>
                  <a:pt x="2797" y="2259"/>
                  <a:pt x="2815" y="2219"/>
                  <a:pt x="2830" y="2178"/>
                </a:cubicBezTo>
                <a:cubicBezTo>
                  <a:pt x="2817" y="2165"/>
                  <a:pt x="2782" y="2134"/>
                  <a:pt x="2768" y="2086"/>
                </a:cubicBezTo>
                <a:cubicBezTo>
                  <a:pt x="2747" y="2026"/>
                  <a:pt x="2759" y="1961"/>
                  <a:pt x="2759" y="1961"/>
                </a:cubicBezTo>
                <a:cubicBezTo>
                  <a:pt x="2759" y="1961"/>
                  <a:pt x="2817" y="1980"/>
                  <a:pt x="2840" y="2042"/>
                </a:cubicBezTo>
                <a:cubicBezTo>
                  <a:pt x="2849" y="2067"/>
                  <a:pt x="2851" y="2094"/>
                  <a:pt x="2849" y="2117"/>
                </a:cubicBezTo>
                <a:cubicBezTo>
                  <a:pt x="2859" y="2082"/>
                  <a:pt x="2867" y="2046"/>
                  <a:pt x="2874" y="2009"/>
                </a:cubicBezTo>
                <a:cubicBezTo>
                  <a:pt x="2855" y="1999"/>
                  <a:pt x="2822" y="1974"/>
                  <a:pt x="2801" y="1934"/>
                </a:cubicBezTo>
                <a:cubicBezTo>
                  <a:pt x="2774" y="1880"/>
                  <a:pt x="2774" y="1813"/>
                  <a:pt x="2774" y="1813"/>
                </a:cubicBezTo>
                <a:cubicBezTo>
                  <a:pt x="2772" y="1813"/>
                  <a:pt x="2832" y="1824"/>
                  <a:pt x="2865" y="1880"/>
                </a:cubicBezTo>
                <a:cubicBezTo>
                  <a:pt x="2874" y="1894"/>
                  <a:pt x="2878" y="1911"/>
                  <a:pt x="2882" y="1928"/>
                </a:cubicBezTo>
                <a:cubicBezTo>
                  <a:pt x="2884" y="1897"/>
                  <a:pt x="2886" y="1867"/>
                  <a:pt x="2886" y="1838"/>
                </a:cubicBezTo>
                <a:cubicBezTo>
                  <a:pt x="2865" y="1830"/>
                  <a:pt x="2832" y="1811"/>
                  <a:pt x="2807" y="1778"/>
                </a:cubicBezTo>
                <a:cubicBezTo>
                  <a:pt x="2770" y="1730"/>
                  <a:pt x="2759" y="1663"/>
                  <a:pt x="2759" y="1663"/>
                </a:cubicBezTo>
                <a:cubicBezTo>
                  <a:pt x="2759" y="1666"/>
                  <a:pt x="2820" y="1663"/>
                  <a:pt x="2861" y="1713"/>
                </a:cubicBezTo>
                <a:cubicBezTo>
                  <a:pt x="2872" y="1728"/>
                  <a:pt x="2880" y="1743"/>
                  <a:pt x="2886" y="1757"/>
                </a:cubicBezTo>
                <a:cubicBezTo>
                  <a:pt x="2884" y="1726"/>
                  <a:pt x="2882" y="1699"/>
                  <a:pt x="2880" y="1670"/>
                </a:cubicBezTo>
                <a:cubicBezTo>
                  <a:pt x="2861" y="1666"/>
                  <a:pt x="2822" y="1655"/>
                  <a:pt x="2788" y="1624"/>
                </a:cubicBezTo>
                <a:cubicBezTo>
                  <a:pt x="2743" y="1582"/>
                  <a:pt x="2720" y="1518"/>
                  <a:pt x="2720" y="1518"/>
                </a:cubicBezTo>
                <a:cubicBezTo>
                  <a:pt x="2720" y="1518"/>
                  <a:pt x="2778" y="1507"/>
                  <a:pt x="2828" y="1549"/>
                </a:cubicBezTo>
                <a:cubicBezTo>
                  <a:pt x="2847" y="1566"/>
                  <a:pt x="2859" y="1586"/>
                  <a:pt x="2869" y="1607"/>
                </a:cubicBezTo>
                <a:cubicBezTo>
                  <a:pt x="2863" y="1572"/>
                  <a:pt x="2857" y="1537"/>
                  <a:pt x="2847" y="1503"/>
                </a:cubicBezTo>
                <a:cubicBezTo>
                  <a:pt x="2832" y="1503"/>
                  <a:pt x="2784" y="1503"/>
                  <a:pt x="2740" y="1474"/>
                </a:cubicBezTo>
                <a:cubicBezTo>
                  <a:pt x="2688" y="1441"/>
                  <a:pt x="2653" y="1380"/>
                  <a:pt x="2653" y="1380"/>
                </a:cubicBezTo>
                <a:cubicBezTo>
                  <a:pt x="2653" y="1383"/>
                  <a:pt x="2707" y="1360"/>
                  <a:pt x="2765" y="1393"/>
                </a:cubicBezTo>
                <a:cubicBezTo>
                  <a:pt x="2801" y="1412"/>
                  <a:pt x="2826" y="1449"/>
                  <a:pt x="2838" y="1474"/>
                </a:cubicBezTo>
                <a:cubicBezTo>
                  <a:pt x="2832" y="1455"/>
                  <a:pt x="2826" y="1439"/>
                  <a:pt x="2820" y="1422"/>
                </a:cubicBezTo>
                <a:cubicBezTo>
                  <a:pt x="2807" y="1393"/>
                  <a:pt x="2795" y="1366"/>
                  <a:pt x="2780" y="1339"/>
                </a:cubicBezTo>
                <a:cubicBezTo>
                  <a:pt x="2778" y="1341"/>
                  <a:pt x="2778" y="1341"/>
                  <a:pt x="2778" y="1341"/>
                </a:cubicBezTo>
                <a:cubicBezTo>
                  <a:pt x="2778" y="1341"/>
                  <a:pt x="2776" y="1341"/>
                  <a:pt x="2776" y="1341"/>
                </a:cubicBezTo>
                <a:cubicBezTo>
                  <a:pt x="2765" y="1343"/>
                  <a:pt x="2716" y="1353"/>
                  <a:pt x="2664" y="1331"/>
                </a:cubicBezTo>
                <a:cubicBezTo>
                  <a:pt x="2607" y="1306"/>
                  <a:pt x="2559" y="1251"/>
                  <a:pt x="2559" y="1251"/>
                </a:cubicBezTo>
                <a:cubicBezTo>
                  <a:pt x="2559" y="1251"/>
                  <a:pt x="2609" y="1218"/>
                  <a:pt x="2674" y="1243"/>
                </a:cubicBezTo>
                <a:cubicBezTo>
                  <a:pt x="2718" y="1258"/>
                  <a:pt x="2751" y="1297"/>
                  <a:pt x="2768" y="1320"/>
                </a:cubicBezTo>
                <a:cubicBezTo>
                  <a:pt x="2765" y="1312"/>
                  <a:pt x="2759" y="1301"/>
                  <a:pt x="2755" y="1291"/>
                </a:cubicBezTo>
                <a:cubicBezTo>
                  <a:pt x="2732" y="1254"/>
                  <a:pt x="2705" y="1220"/>
                  <a:pt x="2676" y="1189"/>
                </a:cubicBezTo>
                <a:cubicBezTo>
                  <a:pt x="2666" y="1193"/>
                  <a:pt x="2618" y="1212"/>
                  <a:pt x="2562" y="1197"/>
                </a:cubicBezTo>
                <a:cubicBezTo>
                  <a:pt x="2499" y="1183"/>
                  <a:pt x="2439" y="1135"/>
                  <a:pt x="2439" y="1135"/>
                </a:cubicBezTo>
                <a:cubicBezTo>
                  <a:pt x="2439" y="1135"/>
                  <a:pt x="2483" y="1093"/>
                  <a:pt x="2551" y="1108"/>
                </a:cubicBezTo>
                <a:cubicBezTo>
                  <a:pt x="2582" y="1112"/>
                  <a:pt x="2609" y="1129"/>
                  <a:pt x="2632" y="1145"/>
                </a:cubicBezTo>
                <a:cubicBezTo>
                  <a:pt x="2609" y="1127"/>
                  <a:pt x="2589" y="1108"/>
                  <a:pt x="2564" y="1091"/>
                </a:cubicBezTo>
                <a:cubicBezTo>
                  <a:pt x="2541" y="1089"/>
                  <a:pt x="2493" y="1081"/>
                  <a:pt x="2455" y="1050"/>
                </a:cubicBezTo>
                <a:cubicBezTo>
                  <a:pt x="2406" y="1008"/>
                  <a:pt x="2393" y="937"/>
                  <a:pt x="2393" y="937"/>
                </a:cubicBezTo>
                <a:cubicBezTo>
                  <a:pt x="2393" y="937"/>
                  <a:pt x="2466" y="937"/>
                  <a:pt x="2516" y="981"/>
                </a:cubicBezTo>
                <a:cubicBezTo>
                  <a:pt x="2555" y="1014"/>
                  <a:pt x="2572" y="1064"/>
                  <a:pt x="2576" y="1085"/>
                </a:cubicBezTo>
                <a:cubicBezTo>
                  <a:pt x="2595" y="1100"/>
                  <a:pt x="2612" y="1112"/>
                  <a:pt x="2628" y="1127"/>
                </a:cubicBezTo>
                <a:cubicBezTo>
                  <a:pt x="2616" y="1106"/>
                  <a:pt x="2603" y="1083"/>
                  <a:pt x="2593" y="1058"/>
                </a:cubicBezTo>
                <a:cubicBezTo>
                  <a:pt x="2564" y="989"/>
                  <a:pt x="2580" y="931"/>
                  <a:pt x="2580" y="931"/>
                </a:cubicBezTo>
                <a:close/>
                <a:moveTo>
                  <a:pt x="1788" y="767"/>
                </a:moveTo>
                <a:cubicBezTo>
                  <a:pt x="1796" y="765"/>
                  <a:pt x="1804" y="765"/>
                  <a:pt x="1813" y="767"/>
                </a:cubicBezTo>
                <a:lnTo>
                  <a:pt x="2075" y="887"/>
                </a:lnTo>
                <a:cubicBezTo>
                  <a:pt x="2081" y="889"/>
                  <a:pt x="2081" y="900"/>
                  <a:pt x="2075" y="902"/>
                </a:cubicBezTo>
                <a:lnTo>
                  <a:pt x="1813" y="1023"/>
                </a:lnTo>
                <a:cubicBezTo>
                  <a:pt x="1804" y="1027"/>
                  <a:pt x="1796" y="1027"/>
                  <a:pt x="1788" y="1023"/>
                </a:cubicBezTo>
                <a:lnTo>
                  <a:pt x="1525" y="902"/>
                </a:lnTo>
                <a:cubicBezTo>
                  <a:pt x="1519" y="900"/>
                  <a:pt x="1519" y="889"/>
                  <a:pt x="1525" y="887"/>
                </a:cubicBezTo>
                <a:lnTo>
                  <a:pt x="1788" y="767"/>
                </a:lnTo>
                <a:close/>
                <a:moveTo>
                  <a:pt x="3471" y="1198"/>
                </a:moveTo>
                <a:cubicBezTo>
                  <a:pt x="3443" y="1336"/>
                  <a:pt x="3480" y="1459"/>
                  <a:pt x="3563" y="1580"/>
                </a:cubicBezTo>
                <a:cubicBezTo>
                  <a:pt x="3613" y="1653"/>
                  <a:pt x="3613" y="1742"/>
                  <a:pt x="3569" y="1822"/>
                </a:cubicBezTo>
                <a:cubicBezTo>
                  <a:pt x="3509" y="1933"/>
                  <a:pt x="3497" y="2046"/>
                  <a:pt x="3527" y="2170"/>
                </a:cubicBezTo>
                <a:cubicBezTo>
                  <a:pt x="3553" y="2275"/>
                  <a:pt x="3526" y="2369"/>
                  <a:pt x="3441" y="2444"/>
                </a:cubicBezTo>
                <a:cubicBezTo>
                  <a:pt x="3357" y="2519"/>
                  <a:pt x="3309" y="2616"/>
                  <a:pt x="3300" y="2730"/>
                </a:cubicBezTo>
                <a:cubicBezTo>
                  <a:pt x="3292" y="2843"/>
                  <a:pt x="3233" y="2924"/>
                  <a:pt x="3128" y="2968"/>
                </a:cubicBezTo>
                <a:cubicBezTo>
                  <a:pt x="3018" y="3012"/>
                  <a:pt x="2940" y="3087"/>
                  <a:pt x="2892" y="3194"/>
                </a:cubicBezTo>
                <a:cubicBezTo>
                  <a:pt x="2845" y="3295"/>
                  <a:pt x="2765" y="3349"/>
                  <a:pt x="2654" y="3354"/>
                </a:cubicBezTo>
                <a:cubicBezTo>
                  <a:pt x="2535" y="3358"/>
                  <a:pt x="2437" y="3400"/>
                  <a:pt x="2354" y="3483"/>
                </a:cubicBezTo>
                <a:cubicBezTo>
                  <a:pt x="2276" y="3564"/>
                  <a:pt x="2182" y="3589"/>
                  <a:pt x="2077" y="3554"/>
                </a:cubicBezTo>
                <a:cubicBezTo>
                  <a:pt x="1961" y="3516"/>
                  <a:pt x="1851" y="3524"/>
                  <a:pt x="1743" y="3576"/>
                </a:cubicBezTo>
                <a:cubicBezTo>
                  <a:pt x="1645" y="3622"/>
                  <a:pt x="1550" y="3611"/>
                  <a:pt x="1464" y="3545"/>
                </a:cubicBezTo>
                <a:cubicBezTo>
                  <a:pt x="1369" y="3470"/>
                  <a:pt x="1264" y="3438"/>
                  <a:pt x="1143" y="3448"/>
                </a:cubicBezTo>
                <a:cubicBezTo>
                  <a:pt x="1029" y="3457"/>
                  <a:pt x="943" y="3411"/>
                  <a:pt x="883" y="3313"/>
                </a:cubicBezTo>
                <a:cubicBezTo>
                  <a:pt x="824" y="3220"/>
                  <a:pt x="741" y="3156"/>
                  <a:pt x="633" y="3128"/>
                </a:cubicBezTo>
                <a:cubicBezTo>
                  <a:pt x="518" y="3098"/>
                  <a:pt x="449" y="3027"/>
                  <a:pt x="425" y="2909"/>
                </a:cubicBezTo>
                <a:cubicBezTo>
                  <a:pt x="401" y="2798"/>
                  <a:pt x="342" y="2709"/>
                  <a:pt x="247" y="2644"/>
                </a:cubicBezTo>
                <a:cubicBezTo>
                  <a:pt x="154" y="2579"/>
                  <a:pt x="115" y="2489"/>
                  <a:pt x="130" y="2376"/>
                </a:cubicBezTo>
                <a:cubicBezTo>
                  <a:pt x="146" y="2262"/>
                  <a:pt x="122" y="2158"/>
                  <a:pt x="56" y="2064"/>
                </a:cubicBezTo>
                <a:cubicBezTo>
                  <a:pt x="-12" y="1968"/>
                  <a:pt x="-18" y="1869"/>
                  <a:pt x="38" y="1765"/>
                </a:cubicBezTo>
                <a:cubicBezTo>
                  <a:pt x="90" y="1662"/>
                  <a:pt x="102" y="1557"/>
                  <a:pt x="71" y="1447"/>
                </a:cubicBezTo>
                <a:cubicBezTo>
                  <a:pt x="39" y="1336"/>
                  <a:pt x="69" y="1242"/>
                  <a:pt x="154" y="1165"/>
                </a:cubicBezTo>
                <a:cubicBezTo>
                  <a:pt x="243" y="1084"/>
                  <a:pt x="289" y="983"/>
                  <a:pt x="298" y="863"/>
                </a:cubicBezTo>
                <a:cubicBezTo>
                  <a:pt x="307" y="759"/>
                  <a:pt x="363" y="682"/>
                  <a:pt x="458" y="643"/>
                </a:cubicBezTo>
                <a:cubicBezTo>
                  <a:pt x="575" y="595"/>
                  <a:pt x="658" y="516"/>
                  <a:pt x="711" y="400"/>
                </a:cubicBezTo>
                <a:cubicBezTo>
                  <a:pt x="755" y="307"/>
                  <a:pt x="834" y="256"/>
                  <a:pt x="940" y="251"/>
                </a:cubicBezTo>
                <a:cubicBezTo>
                  <a:pt x="1063" y="248"/>
                  <a:pt x="1166" y="202"/>
                  <a:pt x="1253" y="113"/>
                </a:cubicBezTo>
                <a:cubicBezTo>
                  <a:pt x="1325" y="39"/>
                  <a:pt x="1417" y="18"/>
                  <a:pt x="1517" y="49"/>
                </a:cubicBezTo>
                <a:cubicBezTo>
                  <a:pt x="1634" y="87"/>
                  <a:pt x="1747" y="81"/>
                  <a:pt x="1860" y="28"/>
                </a:cubicBezTo>
                <a:cubicBezTo>
                  <a:pt x="1953" y="-18"/>
                  <a:pt x="2047" y="-6"/>
                  <a:pt x="2128" y="57"/>
                </a:cubicBezTo>
                <a:cubicBezTo>
                  <a:pt x="2227" y="134"/>
                  <a:pt x="2334" y="167"/>
                  <a:pt x="2458" y="155"/>
                </a:cubicBezTo>
                <a:cubicBezTo>
                  <a:pt x="2565" y="144"/>
                  <a:pt x="2649" y="189"/>
                  <a:pt x="2708" y="281"/>
                </a:cubicBezTo>
                <a:cubicBezTo>
                  <a:pt x="2771" y="384"/>
                  <a:pt x="2858" y="450"/>
                  <a:pt x="2976" y="480"/>
                </a:cubicBezTo>
                <a:cubicBezTo>
                  <a:pt x="3080" y="507"/>
                  <a:pt x="3148" y="577"/>
                  <a:pt x="3169" y="682"/>
                </a:cubicBezTo>
                <a:cubicBezTo>
                  <a:pt x="3194" y="802"/>
                  <a:pt x="3256" y="897"/>
                  <a:pt x="3358" y="968"/>
                </a:cubicBezTo>
                <a:cubicBezTo>
                  <a:pt x="3437" y="1021"/>
                  <a:pt x="3470" y="1099"/>
                  <a:pt x="3471" y="1198"/>
                </a:cubicBezTo>
                <a:close/>
                <a:moveTo>
                  <a:pt x="3371" y="1164"/>
                </a:moveTo>
                <a:cubicBezTo>
                  <a:pt x="3351" y="1137"/>
                  <a:pt x="3324" y="1080"/>
                  <a:pt x="3282" y="1046"/>
                </a:cubicBezTo>
                <a:cubicBezTo>
                  <a:pt x="3173" y="958"/>
                  <a:pt x="3096" y="854"/>
                  <a:pt x="3069" y="717"/>
                </a:cubicBezTo>
                <a:cubicBezTo>
                  <a:pt x="3054" y="644"/>
                  <a:pt x="3014" y="598"/>
                  <a:pt x="2943" y="580"/>
                </a:cubicBezTo>
                <a:cubicBezTo>
                  <a:pt x="2804" y="545"/>
                  <a:pt x="2697" y="465"/>
                  <a:pt x="2621" y="343"/>
                </a:cubicBezTo>
                <a:cubicBezTo>
                  <a:pt x="2583" y="281"/>
                  <a:pt x="2529" y="254"/>
                  <a:pt x="2456" y="262"/>
                </a:cubicBezTo>
                <a:cubicBezTo>
                  <a:pt x="2316" y="275"/>
                  <a:pt x="2190" y="238"/>
                  <a:pt x="2080" y="152"/>
                </a:cubicBezTo>
                <a:cubicBezTo>
                  <a:pt x="2020" y="105"/>
                  <a:pt x="1958" y="98"/>
                  <a:pt x="1889" y="131"/>
                </a:cubicBezTo>
                <a:cubicBezTo>
                  <a:pt x="1762" y="189"/>
                  <a:pt x="1631" y="199"/>
                  <a:pt x="1499" y="155"/>
                </a:cubicBezTo>
                <a:cubicBezTo>
                  <a:pt x="1426" y="131"/>
                  <a:pt x="1366" y="147"/>
                  <a:pt x="1312" y="202"/>
                </a:cubicBezTo>
                <a:cubicBezTo>
                  <a:pt x="1217" y="301"/>
                  <a:pt x="1096" y="352"/>
                  <a:pt x="961" y="357"/>
                </a:cubicBezTo>
                <a:cubicBezTo>
                  <a:pt x="880" y="360"/>
                  <a:pt x="828" y="396"/>
                  <a:pt x="795" y="468"/>
                </a:cubicBezTo>
                <a:cubicBezTo>
                  <a:pt x="738" y="592"/>
                  <a:pt x="645" y="682"/>
                  <a:pt x="518" y="733"/>
                </a:cubicBezTo>
                <a:cubicBezTo>
                  <a:pt x="441" y="763"/>
                  <a:pt x="405" y="816"/>
                  <a:pt x="399" y="894"/>
                </a:cubicBezTo>
                <a:cubicBezTo>
                  <a:pt x="390" y="1028"/>
                  <a:pt x="334" y="1143"/>
                  <a:pt x="237" y="1233"/>
                </a:cubicBezTo>
                <a:cubicBezTo>
                  <a:pt x="172" y="1290"/>
                  <a:pt x="155" y="1354"/>
                  <a:pt x="178" y="1436"/>
                </a:cubicBezTo>
                <a:cubicBezTo>
                  <a:pt x="211" y="1563"/>
                  <a:pt x="199" y="1688"/>
                  <a:pt x="136" y="1804"/>
                </a:cubicBezTo>
                <a:cubicBezTo>
                  <a:pt x="96" y="1876"/>
                  <a:pt x="98" y="1941"/>
                  <a:pt x="146" y="2009"/>
                </a:cubicBezTo>
                <a:cubicBezTo>
                  <a:pt x="224" y="2119"/>
                  <a:pt x="255" y="2242"/>
                  <a:pt x="235" y="2375"/>
                </a:cubicBezTo>
                <a:cubicBezTo>
                  <a:pt x="224" y="2456"/>
                  <a:pt x="249" y="2516"/>
                  <a:pt x="316" y="2564"/>
                </a:cubicBezTo>
                <a:cubicBezTo>
                  <a:pt x="429" y="2643"/>
                  <a:pt x="500" y="2751"/>
                  <a:pt x="527" y="2885"/>
                </a:cubicBezTo>
                <a:cubicBezTo>
                  <a:pt x="542" y="2961"/>
                  <a:pt x="584" y="3006"/>
                  <a:pt x="658" y="3025"/>
                </a:cubicBezTo>
                <a:cubicBezTo>
                  <a:pt x="794" y="3060"/>
                  <a:pt x="899" y="3138"/>
                  <a:pt x="973" y="3259"/>
                </a:cubicBezTo>
                <a:cubicBezTo>
                  <a:pt x="1014" y="3323"/>
                  <a:pt x="1069" y="3352"/>
                  <a:pt x="1146" y="3343"/>
                </a:cubicBezTo>
                <a:cubicBezTo>
                  <a:pt x="1283" y="3329"/>
                  <a:pt x="1407" y="3366"/>
                  <a:pt x="1514" y="3450"/>
                </a:cubicBezTo>
                <a:cubicBezTo>
                  <a:pt x="1577" y="3500"/>
                  <a:pt x="1640" y="3507"/>
                  <a:pt x="1712" y="3474"/>
                </a:cubicBezTo>
                <a:cubicBezTo>
                  <a:pt x="1837" y="3415"/>
                  <a:pt x="1965" y="3408"/>
                  <a:pt x="2096" y="3450"/>
                </a:cubicBezTo>
                <a:cubicBezTo>
                  <a:pt x="2169" y="3473"/>
                  <a:pt x="2229" y="3460"/>
                  <a:pt x="2283" y="3405"/>
                </a:cubicBezTo>
                <a:cubicBezTo>
                  <a:pt x="2381" y="3305"/>
                  <a:pt x="2500" y="3253"/>
                  <a:pt x="2642" y="3250"/>
                </a:cubicBezTo>
                <a:cubicBezTo>
                  <a:pt x="2714" y="3247"/>
                  <a:pt x="2765" y="3215"/>
                  <a:pt x="2795" y="3149"/>
                </a:cubicBezTo>
                <a:cubicBezTo>
                  <a:pt x="2857" y="3015"/>
                  <a:pt x="2955" y="2921"/>
                  <a:pt x="3092" y="2867"/>
                </a:cubicBezTo>
                <a:cubicBezTo>
                  <a:pt x="3154" y="2843"/>
                  <a:pt x="3187" y="2796"/>
                  <a:pt x="3193" y="2730"/>
                </a:cubicBezTo>
                <a:cubicBezTo>
                  <a:pt x="3205" y="2582"/>
                  <a:pt x="3270" y="2462"/>
                  <a:pt x="3375" y="2357"/>
                </a:cubicBezTo>
                <a:cubicBezTo>
                  <a:pt x="3410" y="2320"/>
                  <a:pt x="3432" y="2244"/>
                  <a:pt x="3422" y="2195"/>
                </a:cubicBezTo>
                <a:cubicBezTo>
                  <a:pt x="3389" y="2049"/>
                  <a:pt x="3407" y="1917"/>
                  <a:pt x="3467" y="1783"/>
                </a:cubicBezTo>
                <a:cubicBezTo>
                  <a:pt x="3486" y="1736"/>
                  <a:pt x="3488" y="1662"/>
                  <a:pt x="3462" y="1622"/>
                </a:cubicBezTo>
                <a:cubicBezTo>
                  <a:pt x="3378" y="1489"/>
                  <a:pt x="3337" y="1351"/>
                  <a:pt x="3371" y="1164"/>
                </a:cubicBezTo>
                <a:close/>
                <a:moveTo>
                  <a:pt x="278" y="2354"/>
                </a:moveTo>
                <a:cubicBezTo>
                  <a:pt x="281" y="2216"/>
                  <a:pt x="252" y="2098"/>
                  <a:pt x="180" y="1994"/>
                </a:cubicBezTo>
                <a:cubicBezTo>
                  <a:pt x="139" y="1939"/>
                  <a:pt x="133" y="1889"/>
                  <a:pt x="166" y="1827"/>
                </a:cubicBezTo>
                <a:cubicBezTo>
                  <a:pt x="234" y="1699"/>
                  <a:pt x="247" y="1562"/>
                  <a:pt x="211" y="1422"/>
                </a:cubicBezTo>
                <a:cubicBezTo>
                  <a:pt x="196" y="1357"/>
                  <a:pt x="208" y="1308"/>
                  <a:pt x="258" y="1261"/>
                </a:cubicBezTo>
                <a:cubicBezTo>
                  <a:pt x="366" y="1160"/>
                  <a:pt x="422" y="1033"/>
                  <a:pt x="443" y="887"/>
                </a:cubicBezTo>
                <a:cubicBezTo>
                  <a:pt x="449" y="844"/>
                  <a:pt x="487" y="789"/>
                  <a:pt x="525" y="771"/>
                </a:cubicBezTo>
                <a:cubicBezTo>
                  <a:pt x="665" y="704"/>
                  <a:pt x="765" y="606"/>
                  <a:pt x="839" y="472"/>
                </a:cubicBezTo>
                <a:cubicBezTo>
                  <a:pt x="859" y="432"/>
                  <a:pt x="915" y="395"/>
                  <a:pt x="957" y="392"/>
                </a:cubicBezTo>
                <a:cubicBezTo>
                  <a:pt x="1110" y="377"/>
                  <a:pt x="1238" y="319"/>
                  <a:pt x="1353" y="216"/>
                </a:cubicBezTo>
                <a:cubicBezTo>
                  <a:pt x="1384" y="188"/>
                  <a:pt x="1451" y="175"/>
                  <a:pt x="1491" y="185"/>
                </a:cubicBezTo>
                <a:cubicBezTo>
                  <a:pt x="1637" y="223"/>
                  <a:pt x="1777" y="219"/>
                  <a:pt x="1914" y="154"/>
                </a:cubicBezTo>
                <a:cubicBezTo>
                  <a:pt x="1972" y="127"/>
                  <a:pt x="2017" y="136"/>
                  <a:pt x="2065" y="173"/>
                </a:cubicBezTo>
                <a:cubicBezTo>
                  <a:pt x="2182" y="265"/>
                  <a:pt x="2316" y="304"/>
                  <a:pt x="2464" y="292"/>
                </a:cubicBezTo>
                <a:cubicBezTo>
                  <a:pt x="2526" y="288"/>
                  <a:pt x="2568" y="306"/>
                  <a:pt x="2601" y="357"/>
                </a:cubicBezTo>
                <a:cubicBezTo>
                  <a:pt x="2682" y="487"/>
                  <a:pt x="2795" y="571"/>
                  <a:pt x="2941" y="610"/>
                </a:cubicBezTo>
                <a:cubicBezTo>
                  <a:pt x="3002" y="627"/>
                  <a:pt x="3032" y="663"/>
                  <a:pt x="3045" y="723"/>
                </a:cubicBezTo>
                <a:cubicBezTo>
                  <a:pt x="3077" y="868"/>
                  <a:pt x="3152" y="985"/>
                  <a:pt x="3274" y="1070"/>
                </a:cubicBezTo>
                <a:cubicBezTo>
                  <a:pt x="3327" y="1107"/>
                  <a:pt x="3345" y="1152"/>
                  <a:pt x="3337" y="1217"/>
                </a:cubicBezTo>
                <a:cubicBezTo>
                  <a:pt x="3319" y="1368"/>
                  <a:pt x="3357" y="1502"/>
                  <a:pt x="3437" y="1630"/>
                </a:cubicBezTo>
                <a:cubicBezTo>
                  <a:pt x="3459" y="1666"/>
                  <a:pt x="3464" y="1734"/>
                  <a:pt x="3446" y="1773"/>
                </a:cubicBezTo>
                <a:cubicBezTo>
                  <a:pt x="3380" y="1913"/>
                  <a:pt x="3369" y="2053"/>
                  <a:pt x="3398" y="2204"/>
                </a:cubicBezTo>
                <a:cubicBezTo>
                  <a:pt x="3405" y="2246"/>
                  <a:pt x="3386" y="2309"/>
                  <a:pt x="3356" y="2341"/>
                </a:cubicBezTo>
                <a:cubicBezTo>
                  <a:pt x="3252" y="2449"/>
                  <a:pt x="3184" y="2571"/>
                  <a:pt x="3172" y="2722"/>
                </a:cubicBezTo>
                <a:cubicBezTo>
                  <a:pt x="3166" y="2782"/>
                  <a:pt x="3139" y="2823"/>
                  <a:pt x="3081" y="2845"/>
                </a:cubicBezTo>
                <a:cubicBezTo>
                  <a:pt x="2943" y="2903"/>
                  <a:pt x="2842" y="2999"/>
                  <a:pt x="2779" y="3133"/>
                </a:cubicBezTo>
                <a:cubicBezTo>
                  <a:pt x="2752" y="3192"/>
                  <a:pt x="2713" y="3219"/>
                  <a:pt x="2646" y="3222"/>
                </a:cubicBezTo>
                <a:cubicBezTo>
                  <a:pt x="2502" y="3228"/>
                  <a:pt x="2375" y="3282"/>
                  <a:pt x="2273" y="3385"/>
                </a:cubicBezTo>
                <a:cubicBezTo>
                  <a:pt x="2225" y="3433"/>
                  <a:pt x="2176" y="3448"/>
                  <a:pt x="2112" y="3425"/>
                </a:cubicBezTo>
                <a:cubicBezTo>
                  <a:pt x="1976" y="3380"/>
                  <a:pt x="1841" y="3389"/>
                  <a:pt x="1713" y="3450"/>
                </a:cubicBezTo>
                <a:cubicBezTo>
                  <a:pt x="1646" y="3480"/>
                  <a:pt x="1595" y="3475"/>
                  <a:pt x="1538" y="3431"/>
                </a:cubicBezTo>
                <a:cubicBezTo>
                  <a:pt x="1427" y="3344"/>
                  <a:pt x="1297" y="3305"/>
                  <a:pt x="1155" y="3317"/>
                </a:cubicBezTo>
                <a:cubicBezTo>
                  <a:pt x="1083" y="3323"/>
                  <a:pt x="1037" y="3299"/>
                  <a:pt x="999" y="3237"/>
                </a:cubicBezTo>
                <a:cubicBezTo>
                  <a:pt x="925" y="3120"/>
                  <a:pt x="818" y="3040"/>
                  <a:pt x="684" y="3004"/>
                </a:cubicBezTo>
                <a:cubicBezTo>
                  <a:pt x="616" y="2984"/>
                  <a:pt x="579" y="2951"/>
                  <a:pt x="562" y="2879"/>
                </a:cubicBezTo>
                <a:cubicBezTo>
                  <a:pt x="538" y="2755"/>
                  <a:pt x="476" y="2644"/>
                  <a:pt x="374" y="2570"/>
                </a:cubicBezTo>
                <a:cubicBezTo>
                  <a:pt x="291" y="2510"/>
                  <a:pt x="247" y="2445"/>
                  <a:pt x="278" y="2354"/>
                </a:cubicBezTo>
                <a:close/>
                <a:moveTo>
                  <a:pt x="1803" y="3349"/>
                </a:moveTo>
                <a:cubicBezTo>
                  <a:pt x="1884" y="3341"/>
                  <a:pt x="1967" y="3337"/>
                  <a:pt x="2047" y="3323"/>
                </a:cubicBezTo>
                <a:cubicBezTo>
                  <a:pt x="2920" y="3174"/>
                  <a:pt x="3476" y="2287"/>
                  <a:pt x="3249" y="1408"/>
                </a:cubicBezTo>
                <a:cubicBezTo>
                  <a:pt x="3051" y="649"/>
                  <a:pt x="2345" y="172"/>
                  <a:pt x="1585" y="282"/>
                </a:cubicBezTo>
                <a:cubicBezTo>
                  <a:pt x="907" y="380"/>
                  <a:pt x="386" y="955"/>
                  <a:pt x="318" y="1677"/>
                </a:cubicBezTo>
                <a:cubicBezTo>
                  <a:pt x="234" y="2559"/>
                  <a:pt x="931" y="3343"/>
                  <a:pt x="1803" y="3349"/>
                </a:cubicBezTo>
                <a:close/>
                <a:moveTo>
                  <a:pt x="1801" y="3253"/>
                </a:moveTo>
                <a:cubicBezTo>
                  <a:pt x="1001" y="3253"/>
                  <a:pt x="349" y="2600"/>
                  <a:pt x="350" y="1801"/>
                </a:cubicBezTo>
                <a:cubicBezTo>
                  <a:pt x="352" y="1002"/>
                  <a:pt x="1006" y="352"/>
                  <a:pt x="1805" y="353"/>
                </a:cubicBezTo>
                <a:cubicBezTo>
                  <a:pt x="2600" y="355"/>
                  <a:pt x="3249" y="1004"/>
                  <a:pt x="3249" y="1802"/>
                </a:cubicBezTo>
                <a:cubicBezTo>
                  <a:pt x="3251" y="2603"/>
                  <a:pt x="2602" y="3253"/>
                  <a:pt x="1801" y="3253"/>
                </a:cubicBezTo>
                <a:close/>
                <a:moveTo>
                  <a:pt x="1798" y="3218"/>
                </a:moveTo>
                <a:cubicBezTo>
                  <a:pt x="2573" y="3220"/>
                  <a:pt x="3209" y="2588"/>
                  <a:pt x="3213" y="1811"/>
                </a:cubicBezTo>
                <a:cubicBezTo>
                  <a:pt x="3216" y="1029"/>
                  <a:pt x="2585" y="392"/>
                  <a:pt x="1807" y="391"/>
                </a:cubicBezTo>
                <a:cubicBezTo>
                  <a:pt x="1025" y="389"/>
                  <a:pt x="391" y="1019"/>
                  <a:pt x="387" y="1799"/>
                </a:cubicBezTo>
                <a:cubicBezTo>
                  <a:pt x="384" y="2576"/>
                  <a:pt x="1019" y="3216"/>
                  <a:pt x="1798" y="3218"/>
                </a:cubicBezTo>
                <a:close/>
              </a:path>
            </a:pathLst>
          </a:custGeom>
          <a:solidFill>
            <a:srgbClr val="FFFFFF">
              <a:alpha val="15000"/>
            </a:srgbClr>
          </a:solidFill>
          <a:ln w="1152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12" name="形状3-1"/>
          <p:cNvSpPr/>
          <p:nvPr userDrawn="1">
            <p:custDataLst>
              <p:tags r:id="rId7"/>
            </p:custDataLst>
          </p:nvPr>
        </p:nvSpPr>
        <p:spPr>
          <a:xfrm>
            <a:off x="465455" y="6223635"/>
            <a:ext cx="911225" cy="310515"/>
          </a:xfrm>
          <a:custGeom>
            <a:avLst/>
            <a:gdLst>
              <a:gd name="adj" fmla="val 61844"/>
              <a:gd name="maxAdj" fmla="*/ 100000 w ss"/>
              <a:gd name="a" fmla="pin 0 adj maxAdj"/>
              <a:gd name="x1" fmla="*/ ss a 100000"/>
              <a:gd name="x2" fmla="+- r 0 x1"/>
              <a:gd name="x3" fmla="*/ x2 1 2"/>
              <a:gd name="dx" fmla="+- x2 0 x1"/>
              <a:gd name="il" fmla="?: dx x1 l"/>
              <a:gd name="ir" fmla="?: dx x2 r"/>
            </a:gdLst>
            <a:ahLst/>
            <a:cxnLst>
              <a:cxn ang="3">
                <a:pos x="x3" y="t"/>
              </a:cxn>
              <a:cxn ang="cd2">
                <a:pos x="x1" y="vc"/>
              </a:cxn>
              <a:cxn ang="cd4">
                <a:pos x="x3" y="b"/>
              </a:cxn>
              <a:cxn ang="0">
                <a:pos x="r" y="vc"/>
              </a:cxn>
            </a:cxnLst>
            <a:rect l="l" t="t" r="r" b="b"/>
            <a:pathLst>
              <a:path w="1435" h="489">
                <a:moveTo>
                  <a:pt x="0" y="0"/>
                </a:moveTo>
                <a:lnTo>
                  <a:pt x="148" y="0"/>
                </a:lnTo>
                <a:lnTo>
                  <a:pt x="388" y="245"/>
                </a:lnTo>
                <a:lnTo>
                  <a:pt x="148" y="489"/>
                </a:lnTo>
                <a:lnTo>
                  <a:pt x="0" y="489"/>
                </a:lnTo>
                <a:lnTo>
                  <a:pt x="240" y="245"/>
                </a:lnTo>
                <a:lnTo>
                  <a:pt x="0" y="0"/>
                </a:lnTo>
                <a:close/>
                <a:moveTo>
                  <a:pt x="349" y="0"/>
                </a:moveTo>
                <a:lnTo>
                  <a:pt x="492" y="0"/>
                </a:lnTo>
                <a:lnTo>
                  <a:pt x="737" y="245"/>
                </a:lnTo>
                <a:lnTo>
                  <a:pt x="492" y="489"/>
                </a:lnTo>
                <a:lnTo>
                  <a:pt x="349" y="489"/>
                </a:lnTo>
                <a:lnTo>
                  <a:pt x="594" y="245"/>
                </a:lnTo>
                <a:lnTo>
                  <a:pt x="349" y="0"/>
                </a:lnTo>
                <a:close/>
                <a:moveTo>
                  <a:pt x="698" y="0"/>
                </a:moveTo>
                <a:lnTo>
                  <a:pt x="836" y="0"/>
                </a:lnTo>
                <a:lnTo>
                  <a:pt x="1086" y="245"/>
                </a:lnTo>
                <a:lnTo>
                  <a:pt x="836" y="489"/>
                </a:lnTo>
                <a:lnTo>
                  <a:pt x="698" y="489"/>
                </a:lnTo>
                <a:lnTo>
                  <a:pt x="948" y="245"/>
                </a:lnTo>
                <a:lnTo>
                  <a:pt x="698" y="0"/>
                </a:lnTo>
                <a:close/>
                <a:moveTo>
                  <a:pt x="1047" y="0"/>
                </a:moveTo>
                <a:lnTo>
                  <a:pt x="1185" y="0"/>
                </a:lnTo>
                <a:lnTo>
                  <a:pt x="1435" y="245"/>
                </a:lnTo>
                <a:lnTo>
                  <a:pt x="1185" y="489"/>
                </a:lnTo>
                <a:lnTo>
                  <a:pt x="1047" y="489"/>
                </a:lnTo>
                <a:lnTo>
                  <a:pt x="1297" y="245"/>
                </a:lnTo>
                <a:lnTo>
                  <a:pt x="1047" y="0"/>
                </a:lnTo>
                <a:close/>
              </a:path>
            </a:pathLst>
          </a:custGeom>
          <a:gradFill>
            <a:gsLst>
              <a:gs pos="0">
                <a:srgbClr val="FEFDF8">
                  <a:alpha val="0"/>
                </a:srgbClr>
              </a:gs>
              <a:gs pos="6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8"/>
            </p:custDataLst>
          </p:nvPr>
        </p:nvSpPr>
        <p:spPr>
          <a:xfrm>
            <a:off x="838835" y="2011680"/>
            <a:ext cx="7771765" cy="1800225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838835" y="3955415"/>
            <a:ext cx="7771765" cy="972185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20" Type="http://schemas.openxmlformats.org/officeDocument/2006/relationships/tags" Target="../tags/tag80.xml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1.jpeg"/><Relationship Id="rId18" Type="http://schemas.openxmlformats.org/officeDocument/2006/relationships/tags" Target="../tags/tag79.xml"/><Relationship Id="rId17" Type="http://schemas.openxmlformats.org/officeDocument/2006/relationships/tags" Target="../tags/tag78.xml"/><Relationship Id="rId16" Type="http://schemas.openxmlformats.org/officeDocument/2006/relationships/tags" Target="../tags/tag77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2"/>
          <p:cNvSpPr/>
          <p:nvPr userDrawn="1">
            <p:custDataLst>
              <p:tags r:id="rId12"/>
            </p:custDataLst>
          </p:nvPr>
        </p:nvSpPr>
        <p:spPr>
          <a:xfrm>
            <a:off x="0" y="6566535"/>
            <a:ext cx="12192000" cy="29146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3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黑体" panose="02010609060101010101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8563" name="图片 8562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 cstate="screen">
            <a:alphaModFix amt="5000"/>
          </a:blip>
          <a:srcRect t="8414" b="6723"/>
          <a:stretch>
            <a:fillRect/>
          </a:stretch>
        </p:blipFill>
        <p:spPr>
          <a:xfrm>
            <a:off x="0" y="1631950"/>
            <a:ext cx="12192000" cy="5226050"/>
          </a:xfrm>
          <a:custGeom>
            <a:avLst/>
            <a:gdLst>
              <a:gd name="connsiteX0" fmla="*/ 0 w 12192000"/>
              <a:gd name="connsiteY0" fmla="*/ 0 h 6158168"/>
              <a:gd name="connsiteX1" fmla="*/ 12192000 w 12192000"/>
              <a:gd name="connsiteY1" fmla="*/ 0 h 6158168"/>
              <a:gd name="connsiteX2" fmla="*/ 12192000 w 12192000"/>
              <a:gd name="connsiteY2" fmla="*/ 6158168 h 6158168"/>
              <a:gd name="connsiteX3" fmla="*/ 0 w 12192000"/>
              <a:gd name="connsiteY3" fmla="*/ 6158168 h 615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0" h="8230">
                <a:moveTo>
                  <a:pt x="0" y="0"/>
                </a:moveTo>
                <a:lnTo>
                  <a:pt x="19200" y="0"/>
                </a:lnTo>
                <a:lnTo>
                  <a:pt x="19200" y="8230"/>
                </a:lnTo>
                <a:lnTo>
                  <a:pt x="0" y="823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9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93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94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95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96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97.xml"/><Relationship Id="rId2" Type="http://schemas.openxmlformats.org/officeDocument/2006/relationships/image" Target="../media/image23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98.xml"/><Relationship Id="rId2" Type="http://schemas.openxmlformats.org/officeDocument/2006/relationships/image" Target="../media/image24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99.xml"/><Relationship Id="rId2" Type="http://schemas.openxmlformats.org/officeDocument/2006/relationships/image" Target="../media/image25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100.xml"/><Relationship Id="rId2" Type="http://schemas.openxmlformats.org/officeDocument/2006/relationships/image" Target="../media/image26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101.xml"/><Relationship Id="rId2" Type="http://schemas.openxmlformats.org/officeDocument/2006/relationships/image" Target="../media/image2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10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103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104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tags" Target="../tags/tag105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0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0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9.xml"/><Relationship Id="rId3" Type="http://schemas.openxmlformats.org/officeDocument/2006/relationships/tags" Target="../tags/tag88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89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tags" Target="../tags/tag90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9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38200" y="1875155"/>
            <a:ext cx="8273415" cy="1981835"/>
          </a:xfrm>
        </p:spPr>
        <p:txBody>
          <a:bodyPr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sz="6000"/>
              <a:t>专业技术</a:t>
            </a:r>
            <a:r>
              <a:rPr altLang="en-US" sz="6000"/>
              <a:t>评聘</a:t>
            </a:r>
            <a:r>
              <a:rPr lang="zh-CN" sz="6000"/>
              <a:t>证明材料</a:t>
            </a:r>
            <a:endParaRPr lang="zh-CN" sz="6000"/>
          </a:p>
        </p:txBody>
      </p:sp>
      <p:sp>
        <p:nvSpPr>
          <p:cNvPr id="14" name="署名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/>
        <p:txBody>
          <a:bodyPr/>
          <a:p>
            <a:pPr mar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</a:pPr>
            <a:r>
              <a:rPr lang="zh-CN" altLang="en-US"/>
              <a:t>某某学院</a:t>
            </a:r>
            <a:r>
              <a:rPr lang="en-US" altLang="zh-CN"/>
              <a:t>    </a:t>
            </a:r>
            <a:r>
              <a:rPr lang="zh-CN" altLang="en-US"/>
              <a:t>姓名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290" y="1419860"/>
            <a:ext cx="4629150" cy="46164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585595"/>
            <a:ext cx="5270500" cy="28511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1" name="图片 1"/>
          <p:cNvPicPr>
            <a:picLocks noChangeAspect="1"/>
          </p:cNvPicPr>
          <p:nvPr/>
        </p:nvPicPr>
        <p:blipFill>
          <a:blip r:embed="rId3"/>
          <a:srcRect t="59677"/>
          <a:stretch>
            <a:fillRect/>
          </a:stretch>
        </p:blipFill>
        <p:spPr>
          <a:xfrm>
            <a:off x="6555105" y="4549775"/>
            <a:ext cx="3817620" cy="1947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6031865" y="1064895"/>
            <a:ext cx="60960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>
                <a:sym typeface="+mn-ea"/>
              </a:rPr>
              <a:t>2.</a:t>
            </a:r>
            <a:r>
              <a:rPr lang="zh-CN" altLang="en-US">
                <a:sym typeface="+mn-ea"/>
              </a:rPr>
              <a:t>主持</a:t>
            </a:r>
            <a:r>
              <a:rPr lang="en-US" altLang="zh-CN">
                <a:sym typeface="+mn-ea"/>
              </a:rPr>
              <a:t>2022</a:t>
            </a:r>
            <a:r>
              <a:rPr lang="zh-CN" altLang="en-US">
                <a:sym typeface="+mn-ea"/>
              </a:rPr>
              <a:t>年职业教育国家在线精品课程</a:t>
            </a:r>
            <a:endParaRPr lang="zh-CN" altLang="en-US"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290" y="1419860"/>
            <a:ext cx="4629150" cy="46164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2" name="图片 2"/>
          <p:cNvPicPr>
            <a:picLocks noChangeAspect="1"/>
          </p:cNvPicPr>
          <p:nvPr/>
        </p:nvPicPr>
        <p:blipFill>
          <a:blip r:embed="rId2"/>
          <a:srcRect r="3578"/>
          <a:stretch>
            <a:fillRect/>
          </a:stretch>
        </p:blipFill>
        <p:spPr>
          <a:xfrm>
            <a:off x="6178550" y="2418398"/>
            <a:ext cx="5852795" cy="26390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118225" y="1400810"/>
            <a:ext cx="544322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6. 2023</a:t>
            </a:r>
            <a:r>
              <a:rPr lang="zh-CN" altLang="en-US"/>
              <a:t>年全国职业院校技能大赛</a:t>
            </a:r>
            <a:r>
              <a:rPr lang="en-US" altLang="zh-CN"/>
              <a:t>xxxxxx</a:t>
            </a:r>
            <a:r>
              <a:rPr lang="zh-CN" altLang="en-US"/>
              <a:t>赛项一等奖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695" y="1759585"/>
            <a:ext cx="3165475" cy="44850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2673" y="2046605"/>
            <a:ext cx="3362325" cy="39858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433695" y="1198245"/>
            <a:ext cx="64941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2-1 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福建省职业教育精品在线开放课程项目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《xxxxx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教学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433695" y="1198245"/>
            <a:ext cx="64941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2-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2 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福建省职业教育在线精品课程认定项目《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xxxxxxx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0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9715" y="1715135"/>
            <a:ext cx="3251835" cy="32664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9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3390" y="3238818"/>
            <a:ext cx="4118610" cy="26606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433695" y="1198245"/>
            <a:ext cx="64941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2-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3 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省级职业教育专业教学资源库《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xxxxx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教学资源库》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3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9395" y="1663700"/>
            <a:ext cx="3328670" cy="353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2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3340" y="3650933"/>
            <a:ext cx="4319905" cy="2768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433695" y="1198245"/>
            <a:ext cx="64941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3-1 2021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年全国职业院校技能大赛教学能力比赛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三等奖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4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3696" y="1715453"/>
            <a:ext cx="6117590" cy="42525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433695" y="1198245"/>
            <a:ext cx="64941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3-2 2019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福建省职业院校教师教学能力比赛一等奖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7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588" y="1655763"/>
            <a:ext cx="5959475" cy="43008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433695" y="1198245"/>
            <a:ext cx="64941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3-3 2020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年福建省职业院校技能大赛教学能力比赛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等奖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6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678" y="1704340"/>
            <a:ext cx="6009640" cy="42379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433695" y="1198245"/>
            <a:ext cx="64941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3-4 2021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年福建省职业院校技能大赛教学能力比赛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等奖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5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3378" y="1708150"/>
            <a:ext cx="6113145" cy="4324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433695" y="1198245"/>
            <a:ext cx="64941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4-1 2024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</a:rPr>
              <a:t>中国国际大学生创新大赛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铜奖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1" name="图片 51" descr="0f7b0e25556ba1b10265035b6c8d0a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9763" y="1565910"/>
            <a:ext cx="2458085" cy="50323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rtlCol="0" anchor="b">
            <a:normAutofit fontScale="90000"/>
          </a:bodyPr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dirty="0">
                <a:sym typeface="+mn-ea"/>
              </a:rPr>
              <a:t>个人简介</a:t>
            </a:r>
            <a:endParaRPr lang="zh-CN" altLang="en-US" dirty="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7150" y="1026795"/>
            <a:ext cx="6430645" cy="2837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姓             名：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Calibri Light" panose="020F0302020204030204"/>
              <a:sym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教（工）   龄：</a:t>
            </a:r>
            <a:r>
              <a:rPr lang="en-US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21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年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  <a:cs typeface="Calibri Light" panose="020F0302020204030204"/>
              <a:sym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现</a:t>
            </a:r>
            <a:r>
              <a:rPr lang="zh-CN" altLang="zh-CN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+mn-ea"/>
              </a:rPr>
              <a:t>聘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技术职务：副教授（六级）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  <a:cs typeface="Calibri Light" panose="020F0302020204030204"/>
              <a:sym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申报技术职务：教授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  <a:cs typeface="Calibri Light" panose="020F0302020204030204"/>
              <a:sym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学   历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/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学  位：本科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/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Calibri Light" panose="020F0302020204030204"/>
                <a:sym typeface="Arial" panose="020B0604020202020204" pitchFamily="34" charset="0"/>
              </a:rPr>
              <a:t>硕士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  <a:cs typeface="Calibri Light" panose="020F0302020204030204"/>
              <a:sym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616575" y="1198245"/>
            <a:ext cx="649414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4-2 2024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</a:rPr>
              <a:t>福建省大学生创新大赛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金奖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项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4-3 2024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年福建省大学生创新大赛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银奖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项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4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453" y="1823403"/>
            <a:ext cx="2983865" cy="4076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5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635" y="1804035"/>
            <a:ext cx="2998470" cy="40963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616575" y="1198245"/>
            <a:ext cx="649414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4-4 2019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</a:rPr>
              <a:t>福建省职业院校技能大赛高职组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xxxx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</a:rPr>
              <a:t>技术赛项一等奖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4-5 2022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福建省职业院校技能大赛高职组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xxxxx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技术赛项一等奖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8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430" y="2675255"/>
            <a:ext cx="3469640" cy="25685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9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0448" y="2675890"/>
            <a:ext cx="3472815" cy="25685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616575" y="1198245"/>
            <a:ext cx="649414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4-6 2023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</a:rPr>
              <a:t>福建省职业院校技能大赛高职组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xxxx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</a:rPr>
              <a:t>赛项一等奖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4-7 2023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福建省职业院校技能大赛高职组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xxxx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赛项一等奖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0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980" y="1905953"/>
            <a:ext cx="3748405" cy="27546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1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2350" y="3887153"/>
            <a:ext cx="3468370" cy="25704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167765"/>
            <a:ext cx="4338955" cy="48653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616575" y="1198245"/>
            <a:ext cx="6494145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4-8  2024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</a:rPr>
              <a:t>福建省职业院校技能大赛高职组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xxxxxxx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</a:rPr>
              <a:t>赛项一等奖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1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</a:rPr>
              <a:t>4-9  2024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福建省职业院校技能大赛高职组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xxxxxxxxxx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赛项一等奖</a:t>
            </a:r>
            <a:endParaRPr lang="zh-CN" sz="16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4-10 2025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年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福建省职业院校技能大赛高职组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xxxx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赛项一等奖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sz="16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2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315" y="2038033"/>
            <a:ext cx="3363595" cy="24618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3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7258" y="2028508"/>
            <a:ext cx="3608070" cy="26587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5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3665" y="4123373"/>
            <a:ext cx="3356610" cy="24657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custDataLst>
      <p:tags r:id="rId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3910" y="9232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中国执行信息</a:t>
            </a:r>
            <a:r>
              <a:rPr lang="zh-CN" altLang="en-US"/>
              <a:t>公开网查询</a:t>
            </a:r>
            <a:r>
              <a:rPr lang="zh-CN" altLang="en-US"/>
              <a:t>结果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5020" y="6858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其他</a:t>
            </a:r>
            <a:r>
              <a:rPr lang="zh-CN" altLang="en-US"/>
              <a:t>重要材料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690" y="16338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最高学历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16700" y="15443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最高</a:t>
            </a:r>
            <a:r>
              <a:rPr lang="zh-CN" altLang="en-US"/>
              <a:t>学位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690" y="16338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继续教育验印</a:t>
            </a:r>
            <a:r>
              <a:rPr lang="zh-CN" altLang="en-US"/>
              <a:t>材料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16700" y="15443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690" y="16338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高校教师资格证</a:t>
            </a:r>
            <a:r>
              <a:rPr lang="en-US" altLang="zh-CN"/>
              <a:t>/</a:t>
            </a:r>
            <a:r>
              <a:rPr lang="zh-CN" altLang="en-US"/>
              <a:t>行政人员岗前培训</a:t>
            </a:r>
            <a:r>
              <a:rPr lang="zh-CN" altLang="en-US"/>
              <a:t>证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16700" y="15443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近三年</a:t>
            </a:r>
            <a:r>
              <a:rPr lang="zh-CN" altLang="en-US"/>
              <a:t>教学评价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2673350"/>
            <a:ext cx="5378450" cy="18116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310" y="1590993"/>
            <a:ext cx="5532120" cy="39770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" y="2287270"/>
            <a:ext cx="5205730" cy="26873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6231890" y="1381125"/>
            <a:ext cx="5762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独立主讲</a:t>
            </a:r>
            <a:r>
              <a:rPr lang="en-US" altLang="zh-CN"/>
              <a:t>2</a:t>
            </a:r>
            <a:r>
              <a:rPr lang="zh-CN" altLang="en-US"/>
              <a:t>门课程：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2481580"/>
            <a:ext cx="5659755" cy="18954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368" y="1168083"/>
            <a:ext cx="3759835" cy="26701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150" y="3868420"/>
            <a:ext cx="3592830" cy="25349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9483" t="3342" r="45973" b="-3730"/>
          <a:stretch>
            <a:fillRect/>
          </a:stretch>
        </p:blipFill>
        <p:spPr>
          <a:xfrm>
            <a:off x="9965055" y="4943793"/>
            <a:ext cx="2344420" cy="439420"/>
          </a:xfrm>
          <a:prstGeom prst="rect">
            <a:avLst/>
          </a:prstGeom>
          <a:ln>
            <a:noFill/>
          </a:ln>
        </p:spPr>
      </p:pic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2430" y="153035"/>
            <a:ext cx="112579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60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j-cs"/>
              </a:rPr>
              <a:t>教授任职基本条件</a:t>
            </a:r>
            <a:endParaRPr lang="zh-CN" altLang="en-US" sz="60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" y="2565400"/>
            <a:ext cx="5288915" cy="9893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2185" y="1949133"/>
            <a:ext cx="6040120" cy="28371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UNIT_TEXT_LAYER_COUNT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TEXT_LAYER_COUNT" val="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b*1"/>
  <p:tag name="KSO_WM_UNIT_LAYERLEVEL" val="1"/>
  <p:tag name="KSO_WM_TAG_VERSION" val="3.0"/>
  <p:tag name="KSO_WM_BEAUTIFY_FLAG" val="#wm#"/>
  <p:tag name="KSO_WM_UNIT_PRESET_TEXT" val="单击此处编辑副标题"/>
  <p:tag name="KSO_WM_UNIT_NOCLEAR" val="0"/>
  <p:tag name="KSO_WM_UNIT_TYPE" val="b"/>
  <p:tag name="KSO_WM_UNIT_INDEX" val="1"/>
  <p:tag name="KSO_WM_UNIT_ISCONTENTSTITLE" val="0"/>
  <p:tag name="KSO_WM_UNIT_ISNUMDGMTITLE" val="0"/>
  <p:tag name="KSO_WM_UNIT_VALUE" val="35"/>
</p:tagLst>
</file>

<file path=ppt/tags/tag29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TEXT_LAYER_COUNT" val="5"/>
  <p:tag name="KSO_WM_UNIT_VALUE" val="16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TEXT_LAYER_COUNT" val="5"/>
  <p:tag name="KSO_WM_UNIT_VALUE" val="16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TEXT_LAYER_COUNT" val="5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TEXT_LAYER_COUNT" val="5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5"/>
  <p:tag name="KSO_WM_UNIT_LAYERLEVEL" val="1"/>
  <p:tag name="KSO_WM_TAG_VERSION" val="3.0"/>
  <p:tag name="KSO_WM_BEAUTIFY_FLAG" val="#wm#"/>
  <p:tag name="KSO_WM_UNIT_TYPE" val="i"/>
  <p:tag name="KSO_WM_UNIT_INDEX" val="5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TEXT_LAYER_COUNT" val="5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5"/>
  <p:tag name="KSO_WM_UNIT_LAYERLEVEL" val="1"/>
  <p:tag name="KSO_WM_TAG_VERSION" val="3.0"/>
  <p:tag name="KSO_WM_BEAUTIFY_FLAG" val="#wm#"/>
  <p:tag name="KSO_WM_UNIT_TYPE" val="i"/>
  <p:tag name="KSO_WM_UNIT_INDEX" val="5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4049503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TEXT_LAYER_COUNT" val="5"/>
  <p:tag name="KSO_WM_UNIT_VALUE" val="350"/>
  <p:tag name="KSO_WM_TEMPLATE_CATEGORY" val="custom"/>
  <p:tag name="KSO_WM_TEMPLATE_INDEX" val="4049503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40495032"/>
  <p:tag name="KSO_WM_TEMPLATE_THUMBS_INDEX" val="1、9"/>
</p:tagLst>
</file>

<file path=ppt/tags/tag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40495032_1*a*1"/>
  <p:tag name="KSO_WM_TEMPLATE_CATEGORY" val="custom"/>
  <p:tag name="KSO_WM_TEMPLATE_INDEX" val="40495032"/>
  <p:tag name="KSO_WM_UNIT_LAYERLEVEL" val="1"/>
  <p:tag name="KSO_WM_TAG_VERSION" val="3.0"/>
  <p:tag name="KSO_WM_BEAUTIFY_FLAG" val="#wm#"/>
  <p:tag name="KSO_WM_UNIT_PRESET_TEXT" val="添加标题单击添加文档标题"/>
  <p:tag name="KSO_WM_UNIT_TEXT_TYPE" val="1"/>
</p:tagLst>
</file>

<file path=ppt/tags/tag82.xml><?xml version="1.0" encoding="utf-8"?>
<p:tagLst xmlns:p="http://schemas.openxmlformats.org/presentationml/2006/main">
  <p:tag name="KSO_WM_UNIT_SUBTYPE" val="b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40495032_1*f*4"/>
  <p:tag name="KSO_WM_TEMPLATE_CATEGORY" val="custom"/>
  <p:tag name="KSO_WM_TEMPLATE_INDEX" val="40495032"/>
  <p:tag name="KSO_WM_UNIT_LAYERLEVEL" val="1"/>
  <p:tag name="KSO_WM_TAG_VERSION" val="3.0"/>
  <p:tag name="KSO_WM_BEAUTIFY_FLAG" val="#wm#"/>
  <p:tag name="KSO_WM_UNIT_TEXT_LAYER_COUNT" val="1"/>
  <p:tag name="KSO_WM_UNIT_TEXT_TYPE" val="1"/>
  <p:tag name="KSO_WM_UNIT_PRESET_TEXT" val="汇报人：WPS"/>
</p:tagLst>
</file>

<file path=ppt/tags/tag83.xml><?xml version="1.0" encoding="utf-8"?>
<p:tagLst xmlns:p="http://schemas.openxmlformats.org/presentationml/2006/main">
  <p:tag name="KSO_WM_SLIDE_ID" val="custom40495032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40495032"/>
  <p:tag name="KSO_WM_SLIDE_LAYOUT" val="a_b_f"/>
  <p:tag name="KSO_WM_SLIDE_LAYOUT_CNT" val="1_1_1"/>
  <p:tag name="KSO_WM_SLIDE_TYPE" val="title"/>
  <p:tag name="KSO_WM_SLIDE_SUBTYPE" val="pureTxt"/>
  <p:tag name="KSO_WM_TEMPLATE_THUMBS_INDEX" val="1、9"/>
  <p:tag name="KSO_WM_SLIDE_THEME_ID" val="3424829"/>
  <p:tag name="KSO_WM_SLIDE_THEME_NAME" val="简约风毕业论文答辩通用模板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  <p:tag name="KSO_WM_SLIDE_TYPE" val="text"/>
  <p:tag name="KSO_WM_SLIDE_ID" val="custom4049503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3.0"/>
  <p:tag name="KSO_WM_SLIDE_LAYOUT" val="a_f"/>
  <p:tag name="KSO_WM_SLIDE_LAYOUT_CNT" val="1_1"/>
  <p:tag name="KSO_WM_SLIDE_SUBTYPE" val="pureTxt"/>
  <p:tag name="KSO_WM_SLIDE_SIZE" val="850*457"/>
  <p:tag name="KSO_WM_SLIDE_POSITION" val="54*28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40495032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学术汇报简约通用PPT模板&#13;">
  <a:themeElements>
    <a:clrScheme name="自定义 478">
      <a:dk1>
        <a:srgbClr val="000000"/>
      </a:dk1>
      <a:lt1>
        <a:srgbClr val="FFFFFF"/>
      </a:lt1>
      <a:dk2>
        <a:srgbClr val="2C0000"/>
      </a:dk2>
      <a:lt2>
        <a:srgbClr val="FFF2F2"/>
      </a:lt2>
      <a:accent1>
        <a:srgbClr val="9A0000"/>
      </a:accent1>
      <a:accent2>
        <a:srgbClr val="AE1E1E"/>
      </a:accent2>
      <a:accent3>
        <a:srgbClr val="C23D3D"/>
      </a:accent3>
      <a:accent4>
        <a:srgbClr val="D65B5B"/>
      </a:accent4>
      <a:accent5>
        <a:srgbClr val="E87A69"/>
      </a:accent5>
      <a:accent6>
        <a:srgbClr val="FB8266"/>
      </a:accent6>
      <a:hlink>
        <a:srgbClr val="0026E5"/>
      </a:hlink>
      <a:folHlink>
        <a:srgbClr val="7E1FAD"/>
      </a:folHlink>
    </a:clrScheme>
    <a:fontScheme name="010111111111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908</Words>
  <Application>WPS 演示</Application>
  <PresentationFormat>宽屏</PresentationFormat>
  <Paragraphs>104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Calibri Light</vt:lpstr>
      <vt:lpstr>Arial Unicode MS</vt:lpstr>
      <vt:lpstr>Calibri</vt:lpstr>
      <vt:lpstr>WPS</vt:lpstr>
      <vt:lpstr>学术汇报简约通用PPT模板</vt:lpstr>
      <vt:lpstr>专业技术评聘证明材料</vt:lpstr>
      <vt:lpstr>个人简介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</dc:creator>
  <cp:lastModifiedBy>刘伟</cp:lastModifiedBy>
  <cp:revision>29</cp:revision>
  <dcterms:created xsi:type="dcterms:W3CDTF">2023-08-09T12:44:00Z</dcterms:created>
  <dcterms:modified xsi:type="dcterms:W3CDTF">2026-05-21T01:46:38Z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82DF66CAF128468DB2ED9B9B9C89B7E5_13</vt:lpwstr>
  </property>
  <property fmtid="{D5CDD505-2E9C-101B-9397-08002B2CF9AE}" pid="3" name="KSOProductBuildVer">
    <vt:lpwstr>2052-12.1.0.26375</vt:lpwstr>
  </property>
</Properties>
</file>